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8T12:07:04.6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22773 1889 348 0,'0'0'212'0,"0"0"-10"0,0 0-22 16,0 0-29-16,0 0-20 0,0 0-28 0,0 0-1 15,0 0-3-15,0 0-15 0,0 0-6 16,0 0-8-16,0 0-6 0,0 0-5 0,0 0-25 16,0 0-22-16,0 0-19 0,0 0-16 0,0 0 2 15,0 0-77-15,0 0-89 0,0 0-81 0,0 0-69 16,0 0 13-16,0 0-31 0</inkml:trace>
  <inkml:trace contextRef="#ctx0" brushRef="#br0" timeOffset="37562.2915">15531 8045 249 0,'0'0'397'0,"0"-13"-55"15,0 13-44-15,0 0-41 0,24-26-2 16,-21 20-28-16,-1 1 10 0,-2 0-30 0,2 0-4 16,-2-1-32-16,0 1-1 0,2 1-19 0,-2 4-16 15,0 0 7-15,0-8-13 0,0 8-31 0,0-9 10 16,-12-4-9-16,8 10-8 0,-1 1-30 0,-1 0 24 15,2 1-7-15,-4 0-10 0,0 1-37 16,1 1 14-16,0-1-8 0,-22 11 4 0,15-4-11 16,1 6-2-16,-1 2-2 0,5 3 6 15,-1 1-2-15,3-2-24 0,2 2 21 0,0-2-2 16,3 0 0-16,2-2-2 0,0-15-13 16,0 10 19-16,0-3-11 0,12 15 5 0,-6-15-15 15,1 0 30-15,0-4-16 0,1 0-7 16,0-3 5-16,-8 0-1 0,11 0-12 0,-1 0-1 0,18-16-6 15,-12 5-12-15,-1 1-6 0,-1-2-7 16,-5-3 6-16,3-1-12 0,-2 4 3 0,-1-3-10 16,-2 2 4-16,2-2 1 0,-4 1 6 15,1 4 2-15,-4 1 2 0,1 3 12 0,-1-2 0 16,0 3 2-16,-2 2 1 0,2-2 37 0,-2 2-23 16,0-1 4-16,2 3 19 0,-2-2-23 0,0 2 0 15,0 1 21-15,0 0-14 0,0 0 22 16,0 0 23-16,4 13-14 0,-2-6 10 0,2 10 6 15,0 1 11-15,1 2-6 0,1-1-6 0,-2 1 4 16,2 0-5-16,0-3-5 0,3 2-1 16,-5-2-1-16,3-3-11 0,1 1-3 0,-2-7 0 15,3 3-9-15,-3-2-26 0,2-3-16 0,-4-2-14 16,2 0-37-16,-1-3 7 0,1-1-107 16,-6 0-47-16,0 0-44 0,12 0 22 0,13-16-241 15,-16 6-22-15,0 4 32 0,-3 1 52 16,6-4 29-16,-5 2 17 0,1 2 28 0,0 3 9 15,5-6 10-15,2 1 46 0</inkml:trace>
  <inkml:trace contextRef="#ctx0" brushRef="#br0" timeOffset="38524.8492">16135 8245 858 0,'0'0'371'16,"13"0"-18"-16,-13-13-61 0,0 13-17 0,0 0-34 15,0 0 20-15,0 0-17 0,0 0-13 16,0 0-2-16,0 0-25 0,0 0-17 0,21 13-16 15,-24 3-31-15,3-9-7 0,0 1-9 0,-7 12-20 16,2-5-14-16,1-4-33 0,0 2-29 16,0 1-1-16,-1-5-86 0,0-1-30 0,1-3-42 15,1 0-58-15,1-3 18 0,0-2-235 0,0 0-59 16,0-2 6-16,2 2 63 0,0 0 10 16,0-11 62-16,2 6-3 0,7-11 47 0,7-2-31 15</inkml:trace>
  <inkml:trace contextRef="#ctx0" brushRef="#br0" timeOffset="39044.3545">16504 7870 738 0,'2'-5'430'16,"0"2"-92"-16,0 2-20 0,-2 1-39 15,0 0 11-15,0 2-47 0,0 0 23 16,-2 4-7-16,0 10-28 0,-1 2-2 0,3-7-8 0,-4 25-1 15,4-11-10-15,0-13-35 0,0 8 7 16,0 3-14-16,0 3-8 0,0-2-21 0,0 1-17 16,0-2-18-16,0 0 6 0,0-3-15 15,0-4-26-15,0-2-10 0,0-3 18 0,0-2-9 16,0-4-24-16,0-5 17 0,0 7 0 16,0-7-19-16,9 8-7 0,-7-11-11 0,-2 1-7 15,2-2-19-15,0-2 8 0,3-6-9 0,-1 1-3 16,3-4-13-16,0-1 4 0,-1 2 4 0,-1 0 0 15,1 4-11-15,4-2 16 0,-3 0-6 16,8 2 5-16,-4 1-12 0,1-1 3 0,2 5 8 16,1-4-8-16,3 6 15 0,-7 2 1 0,-4 1-8 15,7 0 6-15,-1 0 6 0,20 13 3 16,-14-9 0-16,-2 4 5 0,-1 3-4 0,-1-1 9 16,0 1-10-16,-7-3 20 0,6 5-2 0,-8-2 7 15,-3 3-6-15,-3-14 10 0,0 10-15 0,0 1-5 16,-13 8 14-16,-1-9-10 0,1 0 5 15,-3-2 4-15,0-1-9 0,-4 0 7 16,3 0-18-16,-2-4-16 0,1-1-2 0,-3 0-27 16,4 1-26-16,2-2-22 0,5-1-29 0,10 0-35 15,-7 0 14-15,7 0-86 0,-8 0-30 0,8 0-56 16,-12-14 27-16,14 10-147 0,0 0-67 16,10-8 21-16,6 2 27 0,6-3 49 15,1 5 22-15,4-1 36 0,1-2-3 0,1 2 47 16,5-2 23-16,0 2 18 0</inkml:trace>
  <inkml:trace contextRef="#ctx0" brushRef="#br0" timeOffset="39422.9212">17361 8075 943 0,'-1'3'378'0,"1"-3"-51"0,-1 1 2 15,1 1-10-15,0-1-12 0,1 2-26 16,-1-2-6-16,0 1 7 0,2 0-21 0,-1 1-11 16,2-1-15-16,1 0 10 0,2 2-31 15,13-1-16-15,4 3 12 0,4-4-52 0,0 1-11 16,5-2-3-16,-1 0-25 0,7 1-11 16,-4-1-11-16,3 1-7 0,-3-2-12 0,2 0-8 15,-2 0-17-15,-17 0 6 0,9 0-14 16,3 0-12-16,-2 0-11 0,0 0-19 0,-3 0-7 15,-4 0-19-15,-4 0 2 0,-3 0-10 0,-3 0-11 16,-1 0-16-16,-3 0-2 0,-6 0-18 16,7 0 8-16,-7 0-29 0,0 0-3 0,0 0 9 15,10-3-73-15,-10 2-22 0,-1-1-23 0,-3-2-51 16,1 2-22-16,-1-4 29 0,-4-2-252 16,1 0 30-16,-1-2 42 0,2 1-1 0,-6-2 60 15,4 0 36-15,0 7 5 0,3-4 34 0,-1 1 11 16,-7-3 2-16</inkml:trace>
  <inkml:trace contextRef="#ctx0" brushRef="#br0" timeOffset="39757.3095">17780 7940 269 0,'-4'0'466'0,"0"-2"-95"0,2 2-28 15,0 0-18-15,1 2-44 0,1-2 48 0,1 0-26 16,1 2-4-16,6 1-8 0,-4-1-15 15,13 3-19-15,0-1-22 0,0 2-10 0,1 2-35 16,2 0-10-16,-4 3-17 0,6 0-6 0,0 0-21 16,-1 1-9-16,0 1-20 15,-3 0-8-15,-2 2-21 0,0-1 2 0,-3-2-23 16,-4 2 4-16,0 1-5 0,-3-2-13 0,-3 0-8 16,-3-2 16-16,0-2-12 0,0 0-13 0,-17 19 9 15,8-14-21-15,-4 1 21 0,-2-3-15 16,0-1-14-16,-4-1-19 0,-2 0-19 15,2-3-27-15,-2 1-13 0,3-3-43 0,-1 2 11 16,0-2-88-16,0-3-28 0,2 0-52 0,11 0 24 16,-4-2-243-16,-1 0-29 0,11 0 44 15,0 0 47-15,0 0 19 0,-6 0 27 0,6 0 29 16,-2-11 53-16,17 7 5 0,7-2-6 0,7-2-20 16</inkml:trace>
  <inkml:trace contextRef="#ctx0" brushRef="#br0" timeOffset="40704.7198">18437 8162 291 0,'-2'3'370'16,"2"-3"-56"-16,0 0-39 0,0 0-27 0,0 0-16 16,0 0-5-16,-11 21-10 0,11-18-8 15,0 0 11-15,2-1-43 0,0-1-22 0,1 0 11 16,3-2-20-16,2 1-7 0,9-5-14 0,-10 5-15 16,20-12 2-16,-7 4-12 0,1-2-12 15,1-3-26-15,1-2-7 0,-2 2-5 0,0-2-6 16,-3 1-33-16,5-1-32 0,-6-3-4 15,0 4-1-15,-5 0-9 0,0 0 15 0,-3 5-7 16,-3 3-8-16,-4-1 2 0,-2 4 0 0,0 3 11 16,0 0 12-16,-15-2-2 0,7 4-8 15,2-1 18-15,-7 6-20 0,-2-2-5 0,1 0 5 16,5 0 14-16,2 2-7 0,-1-5-6 16,5 0 17-16,-1 2-1 0,1 0-1 0,1-1-9 15,0-1-6-15,2-2 24 0,0 0-17 16,0 0 26-16,0 0-18 0,15 12 6 0,3-8 8 15,1 1 3-15,1-2-12 0,6 2 6 0,0 1 0 16,-1-3 2-16,1 0-14 0,-2 4 5 0,-1-2-1 16,-1 0-1-16,-9 2-2 0,1-2 26 15,-1 3-7-15,-5-1 16 0,-2 0-13 0,-3-3 22 16,-1 1-5-16,-2-5-3 0,0 0-15 0,0 8 24 16,-18 11-16-16,6-9-13 0,-2 0-43 15,-2-1-2-15,-1-6-43 0,2-1-28 0,-3 1-41 16,7-2-35-16,11-1 17 0,-11 0-239 0,4 0 10 15,7 0 10-15,-15-9 35 0,15 4 12 16,2 3 16-16,8-9 48 0,5 5 0 0</inkml:trace>
  <inkml:trace contextRef="#ctx0" brushRef="#br0" timeOffset="41037.6109">19154 8058 490 0,'-2'3'401'0,"0"2"-45"15,-1 1-23-15,0-3-31 0,-4 12-43 0,2-1-29 16,2-2 32-16,1-1-19 0,0-2-11 16,2-9-17-16,0 5-13 0,0 2-30 15,16 10-15-15,-8-9-11 0,5-2-14 0,-1-2-11 16,3 0-7-16,1-4-25 0,-16 0-13 0,15 0-3 16,2 0-11-16,19-11-24 0,-17 3-18 15,0-1-9-15,-3-1-12 0,-4 1-3 0,-2-1-12 16,-2-2 1-16,-3-2-32 0,5 5 3 0,-7-1 4 15,-2 3 3-15,1 1 23 0,-2 6-6 16,0 0 5-16,-10-11 2 0,4 7 1 0,-1 3 4 16,-2 2-6-16,-10-1-25 0,8 0 31 0,-4 0-29 15,-3 0-28-15,-16 11-30 0,16-8-23 16,6-1-48-16,1-2-44 0,1 2 18 0,5-2-262 16,5 0 51-16,0 0 16 0,-1 0-12 15,6-1 58-15,16 0 13 0,3-4 26 0,4-2 3 16</inkml:trace>
  <inkml:trace contextRef="#ctx0" brushRef="#br0" timeOffset="41789.6022">19495 8039 835 0,'2'4'385'0,"10"6"-57"0,-5-2 67 0,-1 2-30 16,-2-3-25-16,3 3-19 0,-2 2-35 16,0-4-19-16,-2 0-27 0,-1 0-21 0,2-2-32 15,-2 0-10-15,-1-3-24 0,1 2-10 0,-1-1-10 16,0-1-20-16,0 0-11 0,0-1-2 15,1 1-7-15,0-3 5 0,-1 0-29 0,-1-1 1 16,0-1-7-16,0-1-11 0,0-2-6 0,1 1-11 16,-1-2-11-16,6-10-1 0,-3 2-15 15,4 1-2-15,1 3-11 0,3-1-5 0,-1 6 10 16,5-3-1-16,-1 3-7 0,3 0 3 0,-5 5 8 16,-5 0 0-16,6 0 1 0,0 0-14 15,18 14 23-15,-14-6 10 0,-2 0 5 0,-1 1 6 16,-1-1-16-16,-4-2 18 0,-1 1-9 0,-3 0-3 15,-1-3-11-15,0 0 20 0,-2-2-17 0,0 0 24 16,0 0-2-16,-1 2-9 0,-1-4-3 16,0 0-4-16,0 0 6 0,-2 0 14 15,0 0-26-15,1-4 10 0,-1 1-29 0,0-2-9 16,1 1 10-16,0-2-8 0,0-1-1 0,1 2-17 16,1-1-4-16,-1 0 10 0,11-12-3 15,-1 7 1-15,1 0-3 0,1 4 5 16,3-1 5-16,2 2-4 0,5 2 15 0,1 1-16 15,-13 3 11-15,6 0-4 0,1 0 5 0,1 0-1 16,16 14 10-16,-20-10-4 0,0 5-4 0,-3 0 13 16,-1 0-3-16,-4 2-1 0,-1-4 13 15,-2 1 6-15,-1-3-15 0,-1 1 11 0,-1 1-9 16,1-3 5-16,0 1-1 0,-1-1 14 0,1-3-16 16,0 3 26-16,0-2-16 0,1 0 17 15,-1 1 0-15,2-1-23 0,-1-1 18 0,1-1-12 16,0 0-12-16,-3 0 2 0,0 0 2 15,7 0-11-15,-7 0-5 0,8 0 1 0,14-17-15 16,-10 6 0-16,0 1-4 0,-4-1 0 16,0-1-16-16,-1 2 8 0,-3 2 2 0,-2 1 4 15,0 1 6-15,-1-1-7 0,-1 3 7 0,0 0 3 16,0 4 1-16,0 0-8 0,0 0 13 0,0 0-2 16,-15-11 20-16,11 12-6 0,0 0 15 0,-1 4 4 15,-4 5 13-15,-2 3 5 0,3 0-2 16,2 1 15-16,0-2-19 0,0 5 23 15,5-4-20-15,0-5-1 0,1-8-6 0,0 8 19 16,12 12-31-16,-2-8 14 0,4-4-13 0,2-2-5 16,3-2-57-16,0-3-49 0,-7-1-62 15,5 0 17-15,6 0-123 0,25-13-56 0,-18 11 28 16,0-2-220-16,-4 1-14 0,4-2 38 16,1 1 19-16,-14 4 33 0,8 0 49 0,3 0 33 15,3 0-10-15,3 0 66 0,3 0 9 16,1 0-17-16</inkml:trace>
  <inkml:trace contextRef="#ctx0" brushRef="#br0" timeOffset="42521.6193">21018 7940 1011 0,'1'-4'376'0,"2"1"3"16,-2-1-28-16,0 3-33 0,-2-3-19 0,-3 3-29 16,2 0-8-16,-2 2-19 0,0 1-4 15,-8 6-8-15,1 1-22 0,2 5-11 0,-1 1 8 16,0 3-19-16,3 0-3 0,2 2-24 16,0-2 4-16,3 1-33 0,2-10 10 0,0 5-22 15,14 15-18-15,-2-16 9 0,-1 1-9 16,6-6 8-16,0 0-44 0,2-2 4 0,3-3-11 15,1-3-10-15,-11 0-23 0,25-12-34 16,-13 2-5-16,-2 2-21 0,1-8-22 0,-2 4 9 16,-3 2 0-16,-2-2-12 0,-2-2-4 0,0 4 17 15,-3 0-4-15,-4 3 15 0,-1 3 1 16,-1 0-3-16,-3 1-6 0,1 2 19 0,-2-2 12 16,-1 3-3-16,0 3 24 0,1-1 8 15,-1 3 14-15,1 0 6 0,-2 1 11 0,0-1-11 16,2 2 6-16,2 10 11 0,-3-9 9 0,11 16-11 15,-3-12 4-15,0 1-8 0,3-3-15 16,2 0 3-16,-3-4 8 0,8-1-5 0,0-1-12 16,3-2 4-16,-11-2-16 0,7 0-5 0,3 0-21 15,20-15-14-15,-18 8 9 0,-3-3-20 16,0 2-9-16,-2-3 20 0,-2 2-5 0,-3 0-3 16,-3 2 6-16,-3 2 11 0,-3-1-12 15,-3 6 4-15,0 0 4 0,0-7-4 0,-13-1 2 16,7 6 6-16,-10-2 11 0,-2 1-4 15,10 3 3-15,-6 0-12 0,-2 0 2 0,-2 0-20 16,0 0-18-16,-1 0-28 0,4 0 8 0,1 0-93 16,3 0-18-16,1 0-54 0,1 0-46 0,9 0 24 15,-9 0-174-15,9 0-55 0,-6 0 33 16,6 0 29-16,-6-14 38 0,11 12 11 16,11-2 12-16,5 1 52 0,-3-3-3 0,3 2 37 15,0 4-1-15</inkml:trace>
  <inkml:trace contextRef="#ctx0" brushRef="#br0" timeOffset="42888.0933">21682 8020 331 0,'8'1'409'0,"-3"1"-18"0,0-1-41 0,0 3-45 16,5 6 89-16,0 1-20 0,-3-2-19 0,-2 2-16 15,-2-1-28-15,4 1-26 0,2 3-28 16,-4-4-19-16,-3-4-45 0,1 1-18 0,-1-3-2 16,-1 3-8-16,0-2-38 0,0-2-9 0,0 0-7 15,0-1-8-15,0 0 6 0,0 1-12 16,-1-3-16-16,0 0-6 0,0 0-6 0,0 0-21 15,0 0-17-15,7-13-20 0,0 0-11 16,2-2 1-16,2 1-11 0,4 1-2 0,-1 0 3 16,2-1-11-16,0 4 13 0,3 2 8 0,-2 1-13 15,0 3 6-15,1 1-1 0,-5 3 4 16,3-2 1-16,-8 2 14 0,2 0 5 0,14 12 11 16,-15-6 8-16,1 3 20 0,-1 1-22 15,-3-3 21-15,-3 1-8 0,1 1-1 0,-1-2-14 16,-3 1-4-16,0-8-2 0,0 7 3 0,0-7-23 15,0 6-12-15,0-6-39 0,-13 16-31 16,10-12-48-16,0-2-34 0,0-1 16 0,0-1-109 16,2 1-56-16,2-2 28 0,1 1-228 15,2 0-25-15,15-3 60 0,3 3 21 0,-7 0 9 16,30-9 48-16,-15 4 49 0,0 1-32 0,0 0 68 16,1 0 26-16,-3-3-5 0</inkml:trace>
  <inkml:trace contextRef="#ctx0" brushRef="#br0" timeOffset="43250.1075">22427 8032 653 0,'12'-11'347'15,"-4"0"-5"-15,-2 3 6 0,-1 0-46 16,-3 3 41-16,-1-1-43 0,0 2-9 0,-1 4-13 16,0 0-35-16,0 0-22 0,-12-2-16 15,6 2-25-15,0 2-24 0,-10 4-9 0,2 2-21 16,-1-3-5-16,2 4-15 0,2-1-3 0,1 2-19 16,1-3-19-16,4 3 6 0,1-5-14 15,1 1-14-15,1-1 7 0,1-2-10 0,1-3-2 16,0 0-5-16,0 0-10 0,10 12-11 15,-4-11 2-15,13 3-14 0,0-3 1 0,0 1-20 16,3 2-4-16,3-1 3 0,-3 2 13 0,4-3-11 16,-5 0-2-16,-2 4 13 0,-4 1 2 15,0-3-10-15,-5 0 24 0,-2 0-5 0,-3 3 20 16,0-5 6-16,-3 5 22 0,-2-2-2 16,0-5 12-16,0 0-12 0,-16 20-3 0,5-11 11 15,-6-2-6-15,-1 2-14 0,-2-3-10 0,-4-1-12 16,1 0-21-16,-1-3-21 0,-2-2-35 15,1 1-35-15,14-1 8 0,-7 0-107 0,-1 0-41 16,-18-15-46-16,21 5 24 0,3 1-265 0,5 1 27 16,4 0 37-16,4 0 44 0,0 8 25 0,12-19 32 15,7 6 40-15,3-1 11 0,0 1-12 16,7 4 43-16</inkml:trace>
  <inkml:trace contextRef="#ctx0" brushRef="#br0" timeOffset="43505.8127">22796 7875 830 0,'4'-4'426'0,"-2"3"-12"16,0-1-18-16,-1-1-50 0,-1 3-23 0,0 0-20 15,0 0-21-15,0 5-10 0,-2-3-15 16,1 4-23-16,1 1-26 0,0 0 7 0,3 12-9 16,-3-9-11-16,9 26-12 0,-6-12-14 0,4 1-12 15,-3 1-11-15,2-4-23 0,-1 2-7 16,1-5 0-16,0 3-34 0,-2-5-28 0,0-2-33 15,-2-5-53-15,-1-1-44 0,-1-1-67 16,2-4 16-16,-2-4-175 0,-2 0 27 0,2 0-299 16,-1-3 55-16,0 1 18 0,-2-2 43 15,2 1 39-15,-2-2 31 0,-6-4 9 0,-1-1 54 16,0 0 22-16,1-1 21 0,1 3 3 0,-3-2-54 16</inkml:trace>
  <inkml:trace contextRef="#ctx0" brushRef="#br0" timeOffset="43687.8507">22687 8049 673 0,'-4'-2'553'0,"1"1"-78"16,1 0-25-16,0 0-47 0,0 1-26 0,1-1-22 16,1 2-38-16,2-1-13 0,2-1-58 0,1 0-5 15,1-1-47-15,15 1 6 0,-12 1-50 16,6 0-53-16,4 0-54 0,25-7-91 0,-19 7 4 16,3-3-148-16,-1 2-71 0,0-3 27 15,-3 1-265-15,-1 3 17 0,-3-1 22 0,-3 1 44 16,-2 0 34-16,-8 0 11 0,1-2 52 15,-1 2 30-15,-3-3 0 0,-1 3 1 0</inkml:trace>
  <inkml:trace contextRef="#ctx0" brushRef="#br0" timeOffset="44335.0522">23042 8006 623 0,'0'-3'394'15,"-1"0"-24"-15,-1 3-48 0,1-2 33 16,-1 2-1-16,-1-2-13 0,-1 4-20 0,-2-2-6 16,2 1-7-16,-1 0-30 0,-6 7-19 0,-3-1-20 15,3 5-30-15,2-3-10 0,-3 4-9 16,3-1-38-16,1 1-5 0,4-1-18 0,-1 3-5 15,2-5-21-15,3 1-13 0,0-11-12 16,0 7 19-16,0 0-34 0,0-7-1 0,13 12-37 16,-8-12-10-16,2 0-39 0,0-1-15 15,13-2-16-15,-11 3-21 0,18-12 3 0,-10 4-19 16,1-2-6-16,-4-3-7 0,1 0-1 0,-2 0 34 16,-4 3-14-16,-1 3 9 0,0 2-3 0,-3 1 7 15,-1 2 7-15,-2 0 7 0,-1 0 54 16,-1 2 8-16,-1 0 19 0,-1 2-11 0,0 2 27 15,1 0 2-15,0 0 10 0,0 0 2 16,1 3 2-16,0-2 3 0,1 0 0 0,1 0-6 16,0 0 3-16,-2-5-2 0,7 9-10 15,4 1 8-15,1-7-17 0,-1-1 0 0,0 0-7 16,-1-2 0-16,-1 0-21 0,6 0-20 0,16-11-16 16,-14 6-8-16,0-5 0 0,1 3 1 15,-1-2-5-15,-3 2 3 0,-3 3 16 0,0 1-7 16,-4 1 4-16,-1 0-6 0,0 2 18 0,-2 0 0 15,-4 0 6-15,0 0 3 0,0 0 14 16,14 11 2-16,-9-7 6 0,-2 1 3 0,1 0 12 16,-1-1-3-16,1 0 7 0,0-1 1 0,-3 2-5 15,3-3-8-15,-2 2 13 0,0-1 1 16,1 0 6-16,-1 0 24 0,-1-2-5 0,1 0 11 16,-1-1-31-16,-1 0 18 0,0 0-10 0,0 0-2 15,0 0-22-15,6-11 12 0,-5 5-28 0,2-10 7 16,0 5-27-16,5-3 13 0,1 4-5 15,-3 1 4-15,4 1-8 0,1 1 2 16,-3 5-10-16,2-1 8 0,0 3-5 0,-2 0 11 16,4 0-8-16,19 17 8 0,-11-7-15 15,-3-2 16-15,1 3-9 0,-1-1 14 0,-3-2-14 16,1 1 10-16,0-1-12 0,-6-2-16 16,1-1-11-16,-4-2-17 0,-2-2-31 0,1 0-19 15,-2-1 10-15,-2 0-146 0,-1 0-43 0,0 0-50 16,0 0 30-16,13-22-243 0,-2 11 71 0,3-2 9 15,1 1 43-15,1-2 42 0,1 1 5 16,3-1 25-16,-2 0 21 0,1 0 26 0,0 0-23 16</inkml:trace>
  <inkml:trace contextRef="#ctx0" brushRef="#br0" timeOffset="44545.3398">24018 7849 1011 0,'2'-3'474'0,"1"0"-47"0,-2 0-31 15,0 2-38-15,-1 1-32 0,0 1-9 16,0 2-3-16,-2 2-18 0,0 1-13 0,-1 17-21 15,-1-3-11-15,2 2-4 0,2 4-46 0,-2-2-9 16,1 1-21-16,-1 1-19 0,-1-3-19 0,3-2-45 16,-2-3-44-16,0 1-48 0,1-8-40 15,-1-1-45-15,2-10 9 0,0 8-99 16,0-8-58-16,0 0-82 0,1 10 28 0,-1-10-257 16,1-1 47-16,1-2 23 0,0-2 37 0,5-7 39 15,-3-3 19-15,-3 1 1 0,2 5 68 0,-3 0 14 16,0 9 37-16,0-8-24 0</inkml:trace>
  <inkml:trace contextRef="#ctx0" brushRef="#br0" timeOffset="44988.5208">23959 7995 431 0,'-3'-2'506'15,"1"0"-97"-15,0 1-21 0,2 0-37 0,0-2-37 16,1 3-13-16,1 0-42 0,1 0-24 0,1 0-37 16,3 0-5-16,-1 0-34 0,12 3-19 0,-8-3-40 15,6 0-22-15,5 0-9 0,2 0-82 16,0 0-21-16,1 0-37 0,2 0-1 0,1 0 8 15,1 0-7-15,-1 0 16 0,29-11 3 16,-31 5 4-16,-2 5 33 0,-2-3 32 0,-5 2 18 16,-2-1 15-16,-5 1-4 0,-3 2-6 0,-2-3-4 15,-6 3 79-15,1 3-1 0,-4-2 15 16,0 1-15-16,-9 4 10 0,-3 2-10 0,5-5-8 16,-4 3-17-16,2 0-4 0,0 0-17 0,1-1 2 15,6 1-5-15,-1 0-13 0,3-3-10 16,1-1 5-16,2 1 3 0,2 1-14 0,0-4-7 15,0 0 4-15,0 0 5 0,13 9-12 0,4-2-3 16,-1-3-16-16,3-2 10 0,0 2-1 16,1 4-7-16,1-2 8 0,0 1-6 0,-2 1-4 15,-2 0 0-15,-4-1 5 0,0 0-17 0,-5 0 10 16,-3-2-1-16,-2 1 11 0,-3-1 15 16,0-5 2-16,0 0 2 0,-14 18-8 0,1-12-1 15,-3-1 3-15,-3 0-3 0,0-3-29 16,-3 0-21-16,-2-2-27 0,-2 0-40 0,14 0 9 15,-9 0-146-15,-3 0-84 0,-20-12 26 16,23 5-248-16,4 1 32 0,4-1 50 0,2-2 36 16,7 1 25-16,3 0 29 0,1 8 23 0,0 0 3 15,21-18 41-15,4 11 34 0,3 2-10 16</inkml:trace>
  <inkml:trace contextRef="#ctx0" brushRef="#br0" timeOffset="45151.9554">24814 8156 577 0,'22'5'526'0,"-2"2"-72"0,-5-5-32 16,-4 1-37-16,-3-2-48 0,-2 1-43 16,-1-1-29-16,-5-1-36 0,0 0-63 15,0 0-63-15,2-5-11 0,-2 3-146 0,-2 0-96 16,1-1 14-16,-1 0-337 0,0 1 57 0,1-2 34 16,0 2-4-16,-1-1 47 0,2 0 17 15,1 0 27-15,1 1 5 0</inkml:trace>
  <inkml:trace contextRef="#ctx0" brushRef="#br0" timeOffset="48157.5466">2964 9791 704 0,'0'0'381'0,"0"0"-20"0,0 0-50 16,0 0-38-16,0 0-32 0,18 18 34 0,-19-4-30 15,1-5-16-15,0 6-28 0,-6 19-18 16,4-18-18-16,1-1-29 0,0-3-2 16,1-3-27-16,0-2-15 0,0-7-29 0,0 0-8 15,0 8-102-15,0-8-87 0,0 0-101 0,4 8 22 16,-4-11-248-16,2 0 43 0,-3-1 47 0,2-3-2 16,-1 1 34-16,-1-13 26 0,1 10 20 0,0-7-28 15,0-2 40-15</inkml:trace>
  <inkml:trace contextRef="#ctx0" brushRef="#br0" timeOffset="48325.0063">2994 9574 649 0,'0'-5'430'16,"1"0"-11"-16,-1-1-62 0,0 3-61 0,-1-2-37 16,1 2-31-16,-2 0-28 0,1 1-23 15,-2-1-86-15,1 0-44 0,-1 2-56 0,0 1-57 16,0-2 4-16,-1 1-284 0,1 1-35 0,1 0 3 15,-1 1 34-15,3 1 28 0,0-1 45 16,0 2-24-16,2-2 50 0</inkml:trace>
  <inkml:trace contextRef="#ctx0" brushRef="#br0" timeOffset="48574.6709">3125 9614 262 0,'4'1'438'16,"-3"1"-66"-16,0 3-8 0,0-1-46 0,-1 2 2 15,0 1-18-15,0 2-18 0,0 2-32 16,0 7-10-16,0 2-12 0,-12 26-27 0,6-20-19 16,2-1-21-16,0-1-18 0,1 2-8 15,3-14-13-15,0 3-18 0,0 3-21 0,0-1-1 16,0-1-10-16,0 1-9 0,0-5-2 0,0 2-17 16,0-6-65-16,10 7-13 0,-3-12 3 15,-3 0-119-15,1-3-59 0,2-1 20 0,-3-1-268 16,1 0-31-16,-1-2 40 0,0 1 25 0,-1 1 7 15,0-3 71-15,8-3 30 0,-8-3 0 16,-2 5 14-16,1 0 2 0</inkml:trace>
  <inkml:trace contextRef="#ctx0" brushRef="#br0" timeOffset="48763.748">3129 9873 304 0,'-4'-5'548'16,"1"1"-56"-16,0 4-60 0,0-5-36 0,1 2-54 15,-2-1-26-15,3 1-53 0,-1 0-26 16,1 0-31-16,1 0-48 0,0-2-36 0,4 3-12 16,0 0-116-16,0-2-87 0,11-5-64 15,6 1 14-15,0 1-311 0,-2 3 29 0,2 2 50 16,1-2 16-16,3 1 37 0,0 2-11 0,-8 1 0 16,8 0 54-16,5 0-3 0</inkml:trace>
  <inkml:trace contextRef="#ctx0" brushRef="#br0" timeOffset="49208.9608">3921 9751 556 0,'8'-12'424'15,"1"-1"-52"-15,-3 5-50 0,-2 1 6 0,0 0 3 16,-2 2-17-16,0 0-24 0,-1 0-19 0,-1 2-34 15,0 3-21-15,0 0-40 0,0 0-8 16,-13-4-21-16,7 4-12 0,-13 7-12 0,3 1-21 16,-1 4-4-16,0 2-9 0,3-1-5 0,1 2-16 15,1 2-10-15,3-5-1 0,1 2-14 0,1-2 0 16,3-7-26-16,2 2 5 0,2-2-10 16,0-5-14-16,0 0-20 0,0 0 18 0,15 14-32 15,2-10 22-15,1-1 2 0,4-1-19 0,-2 1 1 16,-1 0 3-16,3 1-4 0,1-1 2 15,-3 2 5-15,-3-2 0 0,-1 3 4 0,-2 0-7 16,-2 3 8-16,-5-2 1 0,1 4-1 16,-2-2 18-16,-4-2 8 0,-2-7 7 0,0 9 3 15,0-3-15-15,0 1 21 0,-20 12-8 0,10-7 0 16,-3-2 12-16,-1-3-7 0,-1 0 4 16,1-2-17-16,-3-2 8 0,-1-1-18 0,3-2 0 15,8 0-89-15,-4 0-28 0,-15-12-52 0,12 4-52 16,3-5 22-16,5 5-298 0,2-1 44 15,3 1 27-15,1 8 17 0,0-8 22 16,12-13 46-16,0 11 1 0,8 3 16 0,7 1 51 16</inkml:trace>
  <inkml:trace contextRef="#ctx0" brushRef="#br0" timeOffset="49786.0012">4185 9987 919 0,'-1'2'355'0,"1"-1"-50"16,-2 0-39-16,2-1-31 0,1 0-38 15,1-1-12-15,1-2-21 0,2-1-27 16,0 2 1-16,8-7-12 0,1-1-29 0,1-2 21 0,2-2-46 16,0-4 0-16,1 1-37 0,-3-3-20 15,0-1-27-15,2 5 6 0,-4-5-13 16,1 1-4-16,-2-1 4 0,-1 3 0 0,-4-1-2 0,-1 3 9 15,-3 4-8-15,-1 6 15 0,-2 6 4 16,0-8 0-16,0 8 11 0,0-6 12 0,-15-6 8 16,0 9-9-16,4 2 0 0,11 1 14 15,-12 0-12-15,3 0 11 0,-12 12 11 0,10-4-18 16,0 2 1-16,-2 3 15 0,8 1-12 0,-2-1 16 16,3 2 25-16,0 2-10 0,1 1-7 15,1-1 21-15,0 0-9 0,2-1-7 0,0-7-11 16,0 4 12-16,17 13-18 0,-9-12-4 0,-2 0-3 15,0-5 4-15,0-1-6 0,-2-1-9 0,0-2 14 16,0-2-9-16,0 0-5 0,0-1 13 0,0-1-16 16,-1-1-20-16,1 0 20 0,-4 0-7 15,0 0 8-15,0 0-20 0,16-11-15 0,-5 3 2 16,-6 1 1-16,0-1-17 0,1 2 4 16,7-3 12-16,-5 1-24 0,-1 4 26 0,-2-2-24 15,2 1 18-15,-7 5-2 0,0 0 0 0,8 0 3 16,-8 0 0-16,25 14 30 0,-17-6 24 15,1 2-32-15,3 1 28 0,-5 2-5 0,0-5-10 16,-2 0 14-16,-1 0-11 0,1-1-2 0,0-4-20 16,-1 3 15-16,-1-2-15 0,1 0-2 0,2-4-66 15,15 2-55-15,-14-2-45 16,6 0-41-16,19-11 18 0,-15 5-274 0,2 0 16 0,-4-2 19 16,4 2 32-16,0-2 36 0,0 2 8 15,1-1 45-15,0 2-14 0,-1 0 28 0</inkml:trace>
  <inkml:trace contextRef="#ctx0" brushRef="#br0" timeOffset="50572.2748">4795 9851 821 0,'2'-4'339'0,"-1"1"-50"0,-2 2-30 16,0 0-29-16,0-1-31 0,-1 2 26 16,-2 0-27-16,0 2-6 0,-2 0-32 0,2 1-12 15,-9 6-15-15,3-1 44 0,-3 4-15 16,5 1-25-16,0-1-4 0,2-3-7 0,2 2 0 16,3-3-24-16,0-1 6 0,1-7-12 15,0 0-8-15,0 8-13 0,23 8-13 0,-13-11 2 16,5-1-11-16,-1-2-5 0,1-2-3 0,-7 0-9 15,6 0-10-15,19-15-27 0,-15 8-11 0,1-2 2 16,-3 1-14-16,0-3 2 0,-5 0-44 16,2-3-11-16,-4 3 20 0,-2 1 6 0,-3 2-20 15,-3 3 3-15,-1 0 38 0,0 5-24 0,0 0 17 16,0 0 12-16,-14-8-16 0,7 8 3 16,-14 0-24-16,12 0-7 0,-7 0-7 0,0 0-10 15,-2 0-40-15,-15 12-27 0,16-9-42 0,7-3 16 16,3 4-238-16,3-3 9 0,3 2 48 15,3 0 25-15,4-2 22 0,0-1-3 0,17 2 42 16,5 1-10-16</inkml:trace>
  <inkml:trace contextRef="#ctx0" brushRef="#br0" timeOffset="51136.2838">5154 9851 763 0,'-2'5'362'0,"-2"0"-15"0,-6 5-25 0,6 1-58 15,-1 3-30-15,-2 0-12 0,5-3-25 16,2-11-31-16,0 9-2 0,0 0-20 0,0-2-18 16,0-2-9-16,0-5-13 0,11 14-10 0,-8-11-9 15,1-3-31-15,2 3-5 0,1-3-5 0,10-4-24 16,-8 4-38-16,14-11-28 0,-6 3-15 16,-3-1-28-16,1-1-8 0,-2 0 1 0,0-1-1 15,0 2 4-15,-3 0 14 0,-1 2 10 0,-4 2 20 16,0 2-9-16,-2 2 8 0,0 1 34 15,-3 0 38-15,0 0 18 0,0 0 6 0,6 10 23 16,-7-5 5-16,2 1 20 0,2 1-5 0,1 8 13 16,2-2-6-16,0 0-27 0,1-2-6 15,1-3 35-15,-1-2-15 0,1-1 0 0,-1-2-27 16,2 0 18-16,-9-3-11 0,13 0-6 16,4 0-8-16,17-16-57 0,-18 4-24 0,5 0-45 15,-5-3-16-15,0-2-29 0,-3-5-37 16,2-1-6-16,-3 3 15 0,1-4-49 0,-1 5 14 15,-1-6 10-15,-2 3 17 0,-3 3 66 16,0 4 73-16,-3-1 26 0,1 6 15 0,-3 0 30 16,-1 5 8-16,0 5 7 0,0 0 17 0,0 0 8 15,0 0-7-15,-8-12 24 0,4 15-11 0,2 0-10 16,-2 1-10-16,-2 11 62 0,-2 2 9 16,1 2 5-16,1 5 8 0,1-5-9 15,1 3-6-15,1 2 0 0,2-4-19 0,1-11-13 16,0 7-1-16,0 0-20 0,0 1-10 0,12 16-4 15,-8-19-27-15,0-3-25 0,1-2-40 0,-1-4-57 16,8 4 6-16,-2-5-128 0,1-2-46 16,-11-2-49-16,15 0 27 0,4 0-238 0,1 0 33 15,25-12 43-15,-18 8 17 0,-6-2 10 16,2 1 65-16,0 1-4 0,-4 1 37 0,-2-3-3 16,3 3 10-16</inkml:trace>
  <inkml:trace contextRef="#ctx0" brushRef="#br0" timeOffset="51605.0153">5939 9906 474 0,'2'-4'429'0,"-1"0"-16"16,0-1-59-16,-2 1 18 0,0-2-30 0,-2 1-13 16,-3-9-22-16,0 7-36 0,-1 0-16 0,0 3-28 15,0 0-20-15,0 0-15 0,0 1-21 16,1 3-24-16,-2 0 2 0,-2 0-20 0,-16 12-15 16,9-2-15-16,2 2 6 0,3 2-8 0,2 1-7 15,1 1-4-15,0 1-24 0,6-1 11 16,1-5-15-16,0 2 0 0,2-7-14 0,0 2 3 15,15 7-1-15,-11-10-8 0,6-1-17 0,-4-2-4 16,2-2-37-16,2 0-24 0,4 0-20 16,17-18-40-16,-10 7 9 0,-3 1-68 0,0-6-36 15,-4-1-10-15,2-1-19 0,-2-3-15 16,-2-1 2-16,-2 0 21 0,-1-4-64 0,0-1 6 16,-3 1 60-16,-1 2 20 0,-3 2 83 15,-2-2 55-15,0 3 41 0,0 10 28 0,0-3 27 16,-13-13 16-16,8 10 19 0,-4 7 9 15,5 0 34-15,-1 3 7 0,2 1-13 0,-1 3 31 16,-1 0-8-16,0 3 10 0,1-2-12 0,4 2-12 16,0 0 6-16,0 0-3 0,-11 14-4 0,7 3 0 15,2 3 3-15,1 4 6 0,1-12 3 16,0 10 1-16,15 28-26 0,-8-25 0 0,1 1-15 16,2 1 10-16,-3-2-22 0,3 1 5 15,-2-4-13-15,4 2-13 0,-3-4-44 0,0-4-35 16,-2-1-13-16,1-3-56 0,-3-3 10 0,2-2-139 15,-3-4-63-15,2-2 25 0,-3-1-264 0,-3 0 16 16,0 0 35-16,0 0 25 0,0 0 41 16,0 0 11-16,13-12 35 0,-13 10 40 0,-2-1 42 15,2-1-12-15,0 1 21 0</inkml:trace>
  <inkml:trace contextRef="#ctx0" brushRef="#br0" timeOffset="55938.7461">7335 9709 398 0,'0'0'372'16,"0"-15"-38"-16,19-6-44 0,-22 16-30 0,-5-7-3 16,0-2-38-16,-3 4-23 0,-1 2-10 0,-4 3-22 15,-1 0-20-15,9 5-16 0,-7 0 2 16,-17 10-16-16,12 0-34 0,1-1 7 0,1 1-12 15,3 4-19-15,4-3-14 0,2 1-2 16,2 0 18-16,3-3-14 0,3 1 15 0,1-10-35 16,0 5 15-16,0-5-10 0,17 14 1 0,-1-8 1 15,1-2-13-15,3-1 0 0,2-1 2 0,-2-2-10 16,3 2 12-16,-2 1-13 0,-1-3-2 16,1 4-9-16,-2 0 12 0,-3 2-8 0,-2-1 28 15,0 2-39-15,-6-4 17 0,0 4-9 16,-3 0 7-16,-2 0 16 0,-2 0-23 0,-1-1-3 15,0 1 28-15,0-7-2 0,-12 17-1 16,-1-5-4-16,-3-3-1 0,-1-1-2 0,-5 1-1 16,-1-1-1-16,-3-3 41 0,-3 0-3 15,-1-3-7-15,2 0-17 0,-2-2 0 0,15 0-2 16,-5 0-79-16,-2 0 13 0,-20-14-13 0,24 7-13 16,4-3-7-16,3 0-23 0,4 1-35 15,5-1-6-15,2 3-43 0,0 7 16 0,11-23-189 16,5 9-72-16,-1 0 45 0,4 2-13 0,2 4 47 15,0-1 28-15,5 4 40 0,-2-5-2 16</inkml:trace>
  <inkml:trace contextRef="#ctx0" brushRef="#br0" timeOffset="56609.0382">7685 9790 1060 0,'0'-4'348'0,"-2"0"-30"0,1-1-46 0,-1 0-33 15,-1 2 24-15,-1-1-26 0,-1-1-20 0,-8 0-25 16,0 3-38-16,1 0-4 0,12 2-11 16,-13 0-15-16,-15 13-23 0,14-5 1 0,-1 4 0 15,3-2-19-15,0 2-8 0,5 0-24 16,-1 2 21-16,5-4-15 0,1-1-9 0,2-9 2 15,0 8-2-15,0-3-11 0,13 7 6 16,-8-7-25-16,1-4 0 0,1 0-19 0,0 0-1 16,-1-2-70-16,2 1-18 0,6 0-15 0,19-12-1 15,-20 2 12-15,3 1-20 0,-3-2 12 16,0 0 11-16,-4-1 10 0,1 2 11 0,-2-2 8 16,-3 5 15-16,-2 2 21 0,0 1-4 15,-1 1 1-15,0 3 15 0,-1-2 24 0,-1 3-10 16,0 0 14-16,-1 4 9 0,1-2 19 0,0 1-10 15,1 3 9-15,0-2-16 0,0 0-8 0,1 2 12 16,5 5 13-16,3-2-18 0,-3-1 30 16,2-4-28-16,1-2-10 0,-1-1-2 0,-9-2-2 15,15 0 26-15,3 0-8 0,15-11-30 16,-13 3-30-16,-4-3-12 0,1 1-5 0,0-3-30 16,-3-2 0-16,-2-2-19 0,-2-1 1 0,1-1-6 15,-3 1-1-15,-3-3 17 0,0 3 4 0,-4-1 27 16,1 2-2-16,0 2 20 0,-2 7 17 0,0 8 24 15,0-9 3-15,0 2 3 0,0 7 23 16,0-7 17-16,-13-3 7 0,10 8 9 0,-1 2 0 16,1 2 15-16,-1 1-12 0,-4 8 33 15,1 2-11-15,0 4 8 0,1 4 35 0,2-1 10 16,1 6-22-16,1-2 2 0,1 1-3 0,1-1-11 16,0-14-1-16,0 9-24 0,0 0-3 15,11 18-7-15,-5-21-9 0,1-1-8 0,0-5-2 16,0 0-6-16,0-6-36 0,2-3-59 15,0-1 3-15,-9 0-150 0,23-10-71 0,-9 0 28 0,-2-2-284 16,2-3 22-16,-4 0 48 0,-1-4 41 16,2 1 32-16,-7 3 16 0,-3 2-7 0,0 1 74 15,-1 5 3-15,1 2-5 0</inkml:trace>
  <inkml:trace contextRef="#ctx0" brushRef="#br0" timeOffset="56911.3329">7929 9718 654 0,'-5'1'386'0,"3"-1"-50"16,-2 3-37-16,3-4-34 0,1 2-10 16,2 0-49-16,2 0-3 0,1-1-27 0,1-2-16 15,2 2-32-15,11-4-32 0,-8 4-41 0,21-4-19 16,-6 1-29-16,-6-2-5 0,1-1-20 16,-1 3-13-16,-2-2 13 0,0 0-18 0,-6 3 6 15,-1 2 13-15,-2-3 10 0,-2 3-8 0,-7 0 20 16,0 0-7-16,7 0 37 0,-7 0 24 15,14 12-9-15,-12-7 8 0,4 10 14 0,-2 2 2 16,0-1-20-16,-2-3 14 0,-2-1-13 16,0 0 12-16,1 5-24 0,-1-10 14 0,0 3-13 15,0-1-3-15,0-1-33 0,0 1-13 0,0-3-57 16,0-6-34-16,12 11-56 0,-7-10 14 0,-1-2-232 16,1-3-32-16,7-4 15 0,-2-3 1 0,-1 0 39 15,2-7 30-15,-4 0 13 0,2 1 37 16</inkml:trace>
  <inkml:trace contextRef="#ctx0" brushRef="#br0" timeOffset="57060.2862">8297 9607 866 0,'-12'-2'272'0,"2"0"-32"16,1 2-23-16,0 0-32 0,1 0-33 0,-2 0-8 16,3 0-18-16,-8 14-28 0,11-9-41 0,-1 0-20 15,2-1-57-15,1 0-65 0,1-3 8 16,1 2-277-16,0 2 12 0,2-1 32 0,-1-1 30 15,-1-3-1-15</inkml:trace>
  <inkml:trace contextRef="#ctx0" brushRef="#br0" timeOffset="57383.1965">8436 9656 879 0,'1'0'324'0,"-1"0"-4"15,-1 1-48-15,-2 1 10 0,0 3-55 0,-2-1-41 16,0 0 9-16,-7 6-41 0,0 2 3 0,2 0-17 15,1-2-23-15,0 0-8 0,2-1-18 16,2-1-11-16,2-3-2 0,2 2-21 0,1-5-1 16,0-2-7-16,0 0-24 0,0 0-7 0,0 0-24 15,14 10 3-15,-7-9-4 0,-1 0 1 16,2-1-16-16,0 0 15 0,11 5-12 0,-1-2 18 16,-7 0-8-16,1 1-1 0,-3-2 5 15,-1 1 2-15,-3-3-1 0,0 2 17 0,-1 1 9 16,-2 1 18-16,0-1 23 0,-2-1-28 0,0-2-2 15,0 0-5-15,0 0 11 0,-14 12-4 0,0-3-4 16,-3-2-13-16,-2-3-12 0,-4-1-49 16,2-1-44-16,9-2-50 0,-4 0-64 15,-1 0 20-15,-19-12-263 0,24 6 40 0,3-1 14 16,3 2 19-16,3-4 22 0,6 2 43 0,8-4 11 16,5-3-40-16</inkml:trace>
  <inkml:trace contextRef="#ctx0" brushRef="#br0" timeOffset="58387.4933">8668 9724 848 0,'0'7'329'15,"-2"-2"-24"-15,2 2-18 0,0 1-57 16,0 1-15-16,3-3 12 0,-3 2-70 16,0 2 26-16,0-1-34 0,12 7 9 0,-8-10-30 15,0-3-13-15,2-1 4 0,1 0-7 0,-1-4-11 16,2 2-11-16,18-12-10 0,-9 3-43 15,-2-1-24-15,5-3-31 0,-5-3-26 0,1 1-2 16,-2-4-9-16,-1 1-10 0,-3-4-13 16,0 4 10-16,-2-4 10 0,1 3 12 0,-4 2 11 15,-3 7 3-15,3-4 14 0,-5 4 17 0,0 5 11 16,1-1 4-16,-1 6 11 0,0 0-2 16,0 0 19-16,-9-4 21 0,6 7 6 0,-1-2-6 15,-9 10 6-15,4 1-9 0,-1 2-7 0,0 6 33 16,1 0-6-16,-1 3-10 0,1 1 34 15,0 1-24-15,2 4 7 0,-2 0-3 0,0 5-6 16,0-2-13-16,2 3 0 0,0 0 2 0,1 1-13 16,1 0 0-16,0-5 1 0,2 0-14 0,1 1 0 15,1-5-14-15,0-6 3 0,1-11-4 16,0 2 10-16,0-1-3 0,0-2-5 0,16 3-11 16,-7-12 7-16,8-4-13 0,3-6-19 15,-1-2-25-15,1-2 0 0,0-1-20 0,-1 0 5 16,1-2-2-16,-3-4-20 0,-3 0 7 15,-3 0-21-15,0 0 25 0,1 1-2 0,-6 2-11 16,-2 0 21-16,-3 4 3 0,-1 8 20 16,0-4 9-16,0 1-23 0,0 3 13 0,-16-17-12 15,6 14 0-15,1 1 21 0,1 3-17 16,1 0-15-16,1 2-13 0,1 1 17 0,-1-1-3 16,2 1 13-16,1 0-16 0,0 0 3 0,0 0 6 15,1-1-21-15,2 1 16 0,-1 1 1 0,1 1 1 16,0 0 13-16,11-9 3 0,-6 6 1 0,12-4-5 15,-1 0-3-15,5 0 12 0,-2-3-4 16,2 5 28-16,1-3-8 0,0 4 12 0,-2-3-8 16,-2 2 29-16,-4 3-16 0,-4 1 9 15,-10 1-16-15,8 0 26 0,0 0-11 0,0 0 8 16,3 12-10-16,-9-7 5 0,1 0-1 0,7 7 6 16,-3 1 11-16,-5-2-20 0,6 4 3 15,-1-4 11-15,-1-3-6 0,0 0-7 0,-2-3 8 16,0-1-3-16,2-1 2 0,-1 1 20 0,-1-3-22 15,1-1-6-15,0 0 2 0,-5 0 27 0,0 0-30 16,13 0-16-16,17-17 10 0,-14 7-12 16,-4-2 21-16,4 2-8 0,1-2-8 0,-1 0 11 15,-1 0-18-15,0 0 2 0,-3 4-2 16,0 0 26-16,-3 4-19 0,-4 0-5 0,0 3 20 16,-5 1 1-16,0 0 2 0,9 10-17 15,-9-3 23-15,0 0 12 0,0 16 19 0,0-12-6 16,0 9 10-16,0 4 18 0,0 4 9 0,0 4 0 15,0 0-2-15,0 1 1 0,0 2-2 16,11 35-17-16,-11-54 9 0,0 9-7 0,0 1-10 16,-18 30 2-16,10-28 16 0,-2-6 5 0,-3-4-7 15,0-1 11-15,-3-10-13 0,16-7-5 16,-12 0-6-16,-2 0 10 0,-13-17-20 0,13 4-10 16,2 1 7-16,1-6-5 0,2 1-8 0,2-3-14 15,4 0 2-15,1 2 10 0,2 5-20 16,0-1 11-16,10-22-29 0,-4 17-8 0,3-3-6 15,2 2-34-15,3 2-33 0,5 2 10 0,5 0-71 16,4-1-58-16,3 2-42 0,2 0 24 16,1 1-230-16,0 2-51 0,1 1 34 15,1-2 46-15,-1 1 14 0,5 3 50 0,-2-2 20 16,3 1 19-16,3 0 37 0,-3 2-4 16,3-3-4-16</inkml:trace>
  <inkml:trace contextRef="#ctx0" brushRef="#br0" timeOffset="58621.6618">10237 9651 795 0,'3'-5'477'0,"-1"2"-72"0,2-1-48 15,-3 1-51-15,1 2-30 0,0 2-25 16,-2 2 8-16,2 4-23 0,1 12-11 0,-1 3-17 16,0 2-12-16,0-2-18 0,0 2-20 15,-1 2-17-15,0-3-17 0,0-1-8 0,0-1-19 16,2-4-19-16,-2-2-45 0,0-6-60 0,-1-1 3 15,0-4-162-15,3-2 15 16,-2-2-334-16,1-1 14 0,0-1 42 0,-2-2 32 16,0 0 33-16,0-1 29 0,-2-2 16 0,2 1 18 15,-6-9 30-15,-3 2-12 0,3-1-14 16</inkml:trace>
  <inkml:trace contextRef="#ctx0" brushRef="#br0" timeOffset="59339.1142">10046 9748 627 0,'-7'-1'442'16,"2"1"-65"-16,0-2-49 0,1 0 1 0,0 2-52 16,2 0-10-16,1 0-25 0,2-3-30 0,3 3-13 15,3-1-48-15,13-2-15 0,4 0-3 16,1 3-13-16,-1-2 1 0,4 2-34 0,2-5-26 16,0-2-24-16,3 4-3 0,2 1-75 15,-6 2-31-15,-2-5-25 0,-2 0-25 0,-1-5-9 16,-3 5-22-16,-5-2 10 0,2-1-27 0,-4 1 35 15,-1-1-10-15,-5 2 0 0,-2 1 14 0,-3-2 12 16,-1 0 22-16,-2 2 33 0,1 0 56 0,-1 0 5 16,0 5 13-16,0 0 22 0,0 0 15 15,0 0-3-15,-12-9 0 0,8 9 17 0,-3 0 4 16,1 0 12-16,0 0 6 0,0 0 8 16,1 2-10-16,-1 0 16 0,-7 6-20 0,4 1 19 15,-1 1-15-15,-1 2 10 0,4 3 10 16,0-1-10-16,2 5 37 0,1 1-6 0,0-1 8 15,1 5-10-15,1 1 0 0,2-15-7 0,0 6-1 16,0 0-22-16,0 0-6 0,0 3-6 0,0-4-2 16,0-3-12-16,0 1-5 0,0-5-10 15,12 7-3-15,-11-11 5 0,0-1-1 0,1 0-23 16,1-3-12-16,0-3-18 0,1 2-38 0,6-10-7 16,4-1 1-16,-3 0-51 0,1-3 5 15,-2 1 9-15,0 0 3 0,2-3-1 0,-2 5 5 16,0 2 10-16,-1 5 23 0,-3 1-11 0,0 1 3 15,-6 3 19-15,0 0 22 0,7 0 7 16,-7 0-6-16,20 21 27 0,-14-13-3 16,1 4 35-16,2 0-18 0,-1-2-5 0,1 2 25 15,0-3-37-15,-2-1 27 0,1-2-5 0,-1-4-11 16,1 2-4-16,1-4 9 0,-1 0-3 16,-8 0 13-16,14 0-27 0,2 0 10 0,18-12-15 15,-16 2-17-15,-3 0-4 0,0-2-9 16,-1 2 2-16,3 0-26 0,-7-1 5 0,-2 1 5 15,0 3 14-15,-2 2-8 0,-3 0 22 0,-3 3 2 16,0 2 0-16,0 0-7 0,-5 0 2 16,3 4 38-16,-2 1 0 0,-4 5-5 0,1 2 33 15,3-2-6-15,-3 3 10 0,4-2 0 16,0-1-5-16,0-1-13 0,3-1 3 0,-1-2-3 16,1-6-17-16,0 0 3 0,0 8-5 15,12 2 0-15,3-3-127 0,5-4-39 0,-10-3-52 16,10 0-69-16,7 0 25 0,1 0-256 0,34-11 31 15,-25 6 32-15,1-1 37 0,4 2 8 16,1-3 45-16,-1 1 45 0,6-4 5 0,0 5-16 16,4-1 27-16</inkml:trace>
  <inkml:trace contextRef="#ctx0" brushRef="#br0" timeOffset="59863.0209">11963 9615 477 0,'1'-5'463'0,"-1"0"-74"16,-1 0-68-16,-1 2-27 0,-1 0-48 0,-1 3-22 16,1 0-26-16,-1 3 33 0,-1 0-7 0,-5 11-17 15,0 0 3-15,-1 4-16 0,1 1-7 0,4 3-6 16,-1 0-4-16,1 0-11 0,6 0-13 16,-1-1-14-16,1-10-11 0,0 3 1 15,17 18-21-15,-10-17-9 0,6-2 1 0,1-5-9 16,2-1-20-16,1-3-16 0,-1-4-13 15,-6 0-19-15,6 0-23 0,19-14-30 0,-17 4-10 16,2 0-6-16,-1-2-18 0,-4-1 10 0,1 2-3 16,-5 2 23-16,-1-1-15 0,-2 4 8 15,-1-1-3-15,-2 5 4 0,-2 0 13 0,-2-1 6 16,-1 3 1-16,0 0 11 0,0 0 6 0,-2 11 15 16,1-5 20-16,-3 9 2 0,1 2 14 15,2-4 2-15,1 0 3 0,0-5 9 0,0 4-8 16,15 14 14-16,-8-12-9 0,5-3-1 15,1-2-5-15,1-2 0 0,3-1-18 0,1-4-3 16,0-2-1-16,-8 0 10 0,5 0-22 0,19-14-14 16,-13 6-16-16,-4-4-18 0,1 0-15 0,2-5-15 15,-5 5 8-15,1-3 7 0,-5 1 4 16,0-1-5-16,-6 8 18 0,-3-5-12 0,-2 12 10 16,0-5 3-16,0 5 0 0,-23-17 9 15,7 12 2-15,-4 3 3 0,-3-1 1 0,3 3-4 16,-2 0-3-16,1 0-35 0,10 0 5 0,-3 0-71 15,-1 0-37-15,0 0-25 0,2 0-49 16,1 0 24-16,4 0-209 0,1 0-39 0,7 0 13 16,0 0 30-16,-11 3 36 0,16-6 13 15,3 3 21-15,16-2 41 0,-11 2 16 0,29-3 21 16</inkml:trace>
  <inkml:trace contextRef="#ctx0" brushRef="#br0" timeOffset="60225.6608">12553 9757 770 0,'3'3'368'0,"4"9"-23"0,-1 3-44 0,-1-3 40 16,-2 2-19-16,1-5-29 0,-1 1-34 0,0-2-27 16,-2 1-27-16,1-3-13 0,-1-1-28 0,0-1 5 15,0 1-42-15,1 0-1 0,-2-3-9 0,0 3-6 16,1-3-7-16,-1 0-16 0,1-1-11 16,0-1-20-16,-1-1 16 0,1-1-28 0,0-2-8 15,-1-1-17-15,3 0-20 0,1-10 1 16,3-2 8-16,1 2-12 0,0 2-12 0,1 2 5 15,1-1 13-15,1 2-17 0,1 1 3 0,2-1 12 16,-2 6-5-16,4 1-9 0,-2 1 1 16,-14 2 21-16,14 0 19 0,1 0 12 0,16 16 7 15,-17-8-5-15,-2 0 20 0,0 3-10 0,-3 1 7 16,-2 0 1-16,-3 1-16 0,2 2 5 0,-5-6 3 16,-1 0-10-16,0-2-2 0,0-7-4 15,0 7-9-15,0-7-15 0,0 6-30 0,0-6-46 16,-12 12 5-16,10-9-115 0,0-1-49 15,0-2-48-15,-1-3 25 0,1 1-278 0,0 2 34 16,2-3 35-16,2-1 42 0,4 2 22 0,11-4 21 16,6-1 43-16,6 3 4 0,1 1 21 15,5 3 34-15</inkml:trace>
  <inkml:trace contextRef="#ctx0" brushRef="#br0" timeOffset="60893.067">13232 9843 813 0,'2'-4'429'0,"-1"0"-64"0,-1 0-16 16,-1-2-19-16,-1-1-10 0,-3-5-28 16,-4 2-24-16,-1 0-34 0,-1 0-8 15,2 3-29-15,0 3-16 0,2-1-21 0,-1 5-10 16,-1-2-24-16,2 2-3 0,7 0-10 0,-7 0-14 16,-15 11-15-16,9 1-2 0,1 1-8 0,1 1-8 15,4 1 1-15,1-3-11 0,2 2 0 16,4-14-17-16,0 10 6 0,0-2-1 0,0 0-8 15,0-2-3-15,12 6-2 0,1-7-3 0,-1-1-22 16,0-2-17-16,7-2-14 0,-11 0-20 16,22-11-43-16,-11 1 8 0,-1 0-50 0,1-6-22 15,-2 0-26-15,1-5-10 0,-3 0-25 0,-3 2-33 16,1-1 22-16,1-4-55 0,-5 5 66 16,0-4 3-16,-2 4 19 0,-1 0 92 0,-2 2 56 15,-2 0 34-15,-2 9 12 0,0-4 29 16,0-2 17-16,0-1 2 0,-10-9 15 0,-1 14-6 15,4-1 21-15,0 3 11 0,-3 3 12 0,4 0-11 16,0 1 14-16,2 4-11 0,-1 0-12 16,5 0 47-16,0 0-13 0,-8 0 3 0,-5 22 7 15,6-7 12-15,3 3-8 0,3 6 3 16,1-12-1-16,0 7 5 0,0 4 5 0,14 27-18 16,-5-28-2-16,1 3-16 0,1-1 0 0,0-2-15 15,3-3-19-15,-1 3-10 0,3-5 14 16,1-2-24-16,0-4 17 0,1-1-38 0,-1-5-13 15,2-2-23-15,-3-3-22 0,1 0-9 16,-10 0-22-16,19-11-11 0,-10-1-14 0,1 2-4 16,0-1-23-16,-4-2 5 0,-3 1 15 15,-1 3 12-15,-4 4 14 0,-1 0 5 0,-2 0 9 16,0 3 3-16,0 2 6 0,-2 0 22 0,0-2 10 16,-2 4 30-16,0 0 3 0,1 1 23 15,-5 12 0-15,4-6 19 0,0 1 1 0,2 0-6 16,-2-1-14-16,2-2-4 0,0 0-5 0,0-7-1 15,0 0 4-15,0 8-12 0,0-1-8 16,11 6-38-16,-7-12-27 0,1 2-49 0,1-3 8 16,0 0-118-16,9-3-55 0,2-4 23 15,-4-4-293-15,2-1 4 0,-2-2 48 0,-2 0 30 16,2-3 48-16,-2 1 22 0,-3 0 23 0,0 1 19 16,-2 0 34-16,-4 2-4 0,0 5 44 15</inkml:trace>
  <inkml:trace contextRef="#ctx0" brushRef="#br0" timeOffset="60997.3441">13669 9636 882 0,'-10'-5'298'0,"2"0"-38"0,3 3-33 0,-4 0-22 16,5-1-49-16,0 1-74 0,0 1-57 15,-1-1-3-15,3-2-366 0,-3 2 8 0,3 1 42 16,3 1-4-16,5-4 26 0</inkml:trace>
  <inkml:trace contextRef="#ctx0" brushRef="#br0" timeOffset="61253.0249">13836 9565 788 0,'2'1'423'0,"-1"1"43"0,0 0-38 15,0 1-46-15,-2 2-24 0,0 2-22 16,0 13-9-16,1-10-29 0,0 7-7 0,0 4-18 16,0 3-27-16,0 2-16 0,0 2-30 0,0-2-9 15,0-1-12-15,8 24-44 0,-2-28 0 16,0 0 2-16,1-4-43 0,-1-1-12 0,1-3-44 15,-4-2-59-15,3-5-56 0,-1-3 6 0,0-1-140 16,1-2-57-16,-6 0-81 0,0 0 30 16,0 0-240-16,21-17 68 0,-13 5 17 0,-1-1 43 15,-3 3 38-15,3-3 28 0,-4 3 19 0,-3 1 30 16,0 9 34-16,0 0 15 0,0-8-16 0</inkml:trace>
  <inkml:trace contextRef="#ctx0" brushRef="#br0" timeOffset="61559.3401">13825 9760 916 0,'-3'-2'400'0,"0"1"-52"16,1 1-45-16,-1-2 19 0,3 2-37 0,2-2-9 16,0 0-34-16,2 2-14 0,0 0-17 15,3 0-8-15,0 0-29 0,2 0-16 0,3 0-16 16,1 0-12-16,6 0-13 0,2 0-10 0,-2 0-4 16,3 0-22-16,-4 0-9 0,2 0-8 0,0 0-30 15,0 0-16-15,12-11 3 0,-21 11-4 16,-2 0 6-16,-2-1-12 0,-1-3-8 15,-6 4 1-15,0 0 8 0,8 0-8 0,1 10 15 16,-7-5-5-16,-1 2-8 0,-1 1 13 0,1 11-7 16,-1-4-6-16,0-6-2 0,0 5 9 0,0-1 3 15,0 1-4-15,0-3-13 0,0-2 7 16,0 0-37-16,0-2-31 0,0 0 8 0,0-7-79 16,0 0-43-16,0 0-34 0,-2 11-50 15,6-13 23-15,0-1-244 0,-2-2 15 0,10-5 43 16,-1-2 34-16,-2-4-9 0,0 1 64 0,0-2 37 15,-2-3-2-15,-1 6 21 0</inkml:trace>
  <inkml:trace contextRef="#ctx0" brushRef="#br0" timeOffset="61672.14">14195 9714 600 0,'-2'-5'331'15,"-3"0"-42"-15,1 2-40 0,0 1-7 16,1-3-51-16,-3 3-8 0,1-1-33 0,1 1-29 16,-3 0-40-16,2-1-81 0,1 3-84 0,0 0 6 15,1 0-286-15,2 0 4 0,1 0 49 0,1 3 9 16,2-2 2-16,17 5 22 0</inkml:trace>
  <inkml:trace contextRef="#ctx0" brushRef="#br0" timeOffset="61987.0952">14349 9753 571 0,'2'4'417'0,"-3"0"-22"0,1 1-54 16,0 1 44-16,0-1-32 0,-3 14-31 0,3-12-11 15,-9 18-15-15,6-9-28 0,3-1-2 0,-2-3-32 16,2-12-24-16,0 10-7 0,0-2 6 15,0-1-14-15,0 1-18 0,18 10-15 0,-10-11-7 16,1-4-36-16,-2-1 9 0,2 0-3 0,0-2-27 16,-2 0-35-16,20-12-9 0,-9 4-33 15,-3-4-11-15,1-2 3 0,-1-1-8 0,-1-1-9 16,-5 1 1-16,0 3-3 0,-3-2 2 16,-4 4-14-16,-2 10 14 0,0-9-5 0,-12-13 0 15,3 13-3-15,-4 1 0 0,-1 3-31 0,-2 0-23 16,1 0-18-16,-1 3-31 0,-2-1 12 15,7 2-90-15,-1-3-30 0,5 2-47 0,-1 2 24 16,3-2-165-16,2 2-98 0,3 0 6 0,0 0 61 16,0 0 35-16,4-2 16 0,0-1 57 0,15 8 1 15,4-5 21-15,-9 0 14 0,3 0 12 16</inkml:trace>
  <inkml:trace contextRef="#ctx0" brushRef="#br0" timeOffset="62433.7879">14620 9762 304 0,'16'10'398'0,"-2"-2"-58"0,3 1-25 0,-3 0 0 16,-5 2-7-16,2 2-43 0,-2-2-30 15,-2 2 6-15,-3-2-21 0,-2-4-30 0,-1 3 7 16,-1-3-31-16,1-2-9 0,-1-5-21 0,0 0 6 16,0 7 1-16,0-7-19 0,0 0 0 15,-12 13-2-15,9-13-9 0,1 1-17 0,-3-2 1 16,1-1-20-16,1 0-2 0,1 0-6 0,-2-1-4 16,4-1-5-16,-3 1-11 0,3-4-20 15,0 2 9-15,1-1-3 0,-1-2-7 0,15-14 5 16,-5 11-6-16,2-3-11 0,0 3-4 15,8-1 7-15,-2 3-5 0,0 0-5 0,3 2-3 16,1 5-1-16,-3 1 3 0,4-1-4 0,-14 2-1 16,5 0 10-16,-1 0-10 0,17 16 3 15,-17-5 12-15,-4 4 2 0,-2-2 9 16,-3 3-6-16,-2 1-1 0,-2-9 5 0,0 4-7 16,0 2-1-16,-11 17 0 0,7-15 6 0,-1-2-16 15,3-4 8-15,-2-2-2 0,2-1-9 0,-1-3 6 16,3 2 9-16,0-3 5 0,0-3 10 0,0 0-15 15,0 0 3-15,0 0-12 0,16 9 5 16,-10-9 5-16,1-1-17 0,0-1-7 0,2 2 0 16,16-8-11-16,-10 4-15 0,1-3-15 0,-3 2-16 15,-1-1-7-15,-5 1-31 0,1 0 10 16,-1 3-53-16,-3-1-20 0,2-2-29 0,-4 1-38 16,-2 0-50-16,0 4 30 0,0 0-248 15,0 0 7-15,0-8 25 0,-21-10 57 0,8 9 27 16,-1-1 37-16,-1 0 19 0,-1-1 39 15,5 4 11-15,-1-1-23 0</inkml:trace>
  <inkml:trace contextRef="#ctx0" brushRef="#br0" timeOffset="89107.5974">17213 9726 704 0,'0'-12'308'0,"0"12"-27"0,0 0-2 16,0-15-28-16,23-2-10 0,-23 13-20 16,0 0-2-16,0-2-16 0,0 3-24 0,0 2-25 15,2-2-26-15,-2 2-22 0,0 4-11 16,0-1 46-16,0 3-10 0,0 2 8 0,0 1-25 15,0 14 8-15,0-11-9 0,0 6 8 0,0 3-31 16,0 1-1-16,0-1 6 0,0-1-18 16,0 1-3-16,0-3-3 0,0-3-6 0,0-1-11 15,0-2-3-15,0-1-17 0,0-3 8 16,0 0-2-16,0-7 3 0,0 8-6 0,0-8-8 16,0 7 8-16,0-7-8 0,-12 10 0 0,10-9-5 15,0 0 4-15,0 0-8 0,0-1 1 16,0 0-8-16,1 0 2 0,-1-1-6 0,2 1-5 15,-2 0 0-15,2-2 8 0,2 2-7 0,0 0 4 16,2-3-7-16,-1 3 7 0,5-2-9 16,8-1-3-16,-1 1 9 0,4-1-1 0,0 1-6 15,5 0 3-15,-2 1-1 0,1-1 2 0,0 1-2 16,-2 0 4-16,-2-1-9 0,1 2 12 16,-8-2-13-16,2 1 12 0,-6 1-4 0,0 0-8 15,-3-2-15-15,2 2-17 0,-2 0-30 0,-1-2 8 16,-1 2-51-16,0-1-22 0,0 0-52 15,-3 0-23-15,0 0-27 0,2 0 24 0,-2-1-172 16,-2-2-95-16,0 3 25 0,-1-2 31 16,3 3 25-16,-8-4 33 0,6 0 34 0,-1 0-18 15,-8-4 39-15,4-1 12 0</inkml:trace>
  <inkml:trace contextRef="#ctx0" brushRef="#br0" timeOffset="89396.8661">17401 9747 219 0,'-1'-3'391'0,"-1"2"-67"16,2 1-24-16,0-3-6 0,-3 6 1 0,3-3-18 16,-2 4-34-16,2-1 41 0,-2 4-5 0,2-3-21 15,0 3-11-15,0 11-20 0,0-8-8 16,0 3-20-16,0 5-12 0,0-1-10 0,0 3-22 16,11 18-7-16,-9-18-12 0,0-3-23 15,0-2-11-15,0-2-3 0,0-3-8 0,-2 0-22 16,1-3-4-16,0 0 1 0,0-1-11 0,-1-2-14 15,0 0-20-15,0-4-16 0,0 0-9 0,0 0-31 16,0 0-37-16,0 7 8 0,0-7-99 16,0 0-25-16,-4 4-47 0,3-4-43 0,1-3 29 15,-2 0-252-15,4-1 7 0,-4 2 44 16,2-3 47-16,2 1 26 0,-1 0 22 0,0-1 25 16,0 0 27-16,2 2-6 0,14-4 27 0</inkml:trace>
  <inkml:trace contextRef="#ctx0" brushRef="#br0" timeOffset="90211.7997">18123 9876 731 0,'2'-1'300'0,"1"-1"-30"15,0-2-25-15,-2-1-5 0,2 3-27 0,-1-3-15 16,0 0-25-16,-2 0-19 0,2 1-13 0,-3-1 12 15,0-1-35-15,1 6-16 0,0 0 22 0,0-8-17 16,0 1-12-16,-17-12 1 0,7 7-6 16,1 2-15-16,0 1-18 0,0 3 5 0,0 0 0 15,-2-1 1-15,2 2-26 0,-3 2-12 16,3 2-9-16,-6-5 6 0,8 6 21 0,-5 0-18 16,-16 17-4-16,13-9 32 0,-2 3 27 0,2 1-10 15,-1 3 7-15,4 0 1 0,-1 1 10 0,2 1-2 16,4-2-1-16,0 1-3 0,3-5-12 15,2 0 5-15,2-11 3 0,0 10-16 0,0-2 6 16,0-1-14-16,18 11-2 0,-8-9-7 0,0-4 6 16,2-2-11-16,-4-3 0 0,3 0 0 15,-1 0-3-15,3 0-12 0,18-10-8 0,-13 2-9 16,-1 1 2-16,0-4-30 0,-1-2-5 16,0 1-6-16,-3-1-1 0,1 1 14 0,-4 0 2 15,0-1-7-15,-1 6 10 0,-3 1 3 0,-1 0-6 16,-1 4-16-16,-2 0 21 0,0 1-3 0,-2 1 12 15,0 0 11-15,0 0 16 0,0 0 0 0,10 13 11 16,-10-8 2-16,3-1 7 0,-1 3-3 16,0-1-5-16,0-1 2 0,5 11-9 0,2-2 7 15,0-3-9-15,-1-1-5 0,-1-1-2 16,0-4-3-16,0 1-1 0,0-2-7 0,-1-1-11 16,0-1-31-16,1-1-27 0,-2-1-33 0,-5 0 8 15,0 0-118-15,8 0-61 0,14-11-53 16,-12 1 27-16,-3 2-249 0,3-6 52 0,-6 4 30 15,1 1 12-15,0-5 72 0,-5 1 23 16,0 2 14-16,1 0 29 0,3-6 29 0,-3-2 5 16</inkml:trace>
  <inkml:trace contextRef="#ctx0" brushRef="#br0" timeOffset="90848.9904">18328 9391 706 0,'0'-4'355'0,"2"0"-51"0,0 2-22 16,0-4-50-16,1 1 6 0,-1 3-27 16,4-3-9-16,9-4-28 0,-5 6-2 0,4-4-28 15,0 1-16-15,-3 2 16 0,1 3-15 0,-2 1-14 16,-2 0-3-16,3 0-22 0,13 15-4 16,-12-7 6-16,-2 1-13 0,-3-1-10 0,-3 1 7 15,-2-1-33-15,0-1 1 0,-2 0 5 0,0 0-4 16,0-7-24-16,0 0 34 0,0 9-9 15,0-3-5-15,0 1-15 0,0-7-9 0,0 9 12 16,-13 2 10-16,10-7-22 0,0-1 1 0,0-1 5 16,0 0-9-16,0-1-7 0,1 2-16 15,-1-2 20-15,1-1-3 0,1 0-10 0,0 0-4 16,1 2 11-16,0-2 9 0,0 0-19 0,0 0 0 16,0 0 1-16,12 3-6 0,-8 0 9 15,2-2 0-15,13 5 1 0,-7-4-25 0,-1 3 4 16,4 1 15-16,-3-2 0 0,0 3 0 15,0 0 10-15,-2-2-8 0,-4 0 8 0,1 0-15 16,-3 0 23-16,-1-1-1 0,-1 0-1 0,1 2 0 16,-3-4-10-16,0-2 26 0,0 0-19 0,0 0-22 15,-14 23 11-15,3-14 34 0,-2-2-20 16,1-2-4-16,-1-2 3 0,2 0 14 0,-5 2-21 16,0-3 24-16,-2 0-9 0,4-2-29 15,-3 5 3-15,3-5-15 0,14 0 2 0,-10 0-52 16,1 0-3-16,9 0-33 0,-8 0-33 15,8 0-18-15,-8 0-37 0,-2-12 18 0,12 11-222 16,-2-2-43-16,1 1 35 0,1-2 20 0,1 1 50 16,0 1 0-16,2-1 56 0,11-1-3 15,2 1-44-15</inkml:trace>
  <inkml:trace contextRef="#ctx0" brushRef="#br0" timeOffset="91227.9984">19035 9743 917 0,'4'-3'374'15,"-2"3"-43"-15,1 0-42 0,0 0 4 0,1 3 7 16,-1 0-14-16,1 1-16 0,-1 1-3 0,3 12-13 16,-1 0-8-16,1-3-12 0,0 6-10 15,-2 0-25-15,-1 1-22 0,1 1-11 0,-1-1-23 16,-2-1-14-16,2-1-10 0,-2 0-2 0,0-4-23 16,-1-4 2-16,0-2-13 0,1-1-25 15,0-2-29-15,-1-2-26 0,0-1-41 0,0-1-54 16,2 1 9-16,1-3-136 0,-3 0-39 15,0 0-56-15,0 0 30 0,6-11-255 0,-4 7 51 16,-2-1 32-16,0 0 35 0,1-2 41 0,-3 2 28 16,0-2 16-16,-6-7 40 0,2 6 1 15,-5-3 12-15</inkml:trace>
  <inkml:trace contextRef="#ctx0" brushRef="#br0" timeOffset="91564.9457">18875 9885 943 0,'-4'0'351'0,"0"-1"-12"0,0 0-26 16,1 0-41-16,0 0-6 0,0 1-17 15,1-2-9-15,1 1-21 0,-1-1-10 0,0 2-16 16,3-1-31-16,0-1-12 0,2 2-10 0,2-2-8 16,2 0-29-16,11-1-4 0,4 1-10 15,3-2-4-15,2 4-15 0,3-6-6 0,4 2-8 16,0 3 6-16,-2 1-17 0,2 0-6 0,-4 0 6 15,0-2-11-15,-16 2-2 0,6 0 1 16,1 0-1-16,-1 0-19 0,-3 0-5 0,-3 0 16 16,-2 0-11-16,-2 0 5 0,-2 0-7 0,-1 0 8 15,-7 0-16-15,7 0-12 0,-7 0-4 16,7 0-15-16,-7 0-24 0,0 0 4 0,0 0-77 16,0 0 6-16,0 0-43 0,10-3-29 15,-11 1-46-15,2-1 20 0,-1-1-232 0,-1 1-6 16,2 1 19-16,-1-3 27 0,0 2 39 15,3-2 16-15,1 2 44 0,12-5 17 0,2 1-37 16</inkml:trace>
  <inkml:trace contextRef="#ctx0" brushRef="#br0" timeOffset="92342.5298">19822 9791 847 0,'-5'0'274'0,"0"0"-10"0,1-1-23 16,-1 1-23-16,0-1-16 0,1 1 20 0,0-2-40 15,-1 1 23-15,2-1-37 0,-1 1-17 0,-1-2 32 16,2 0-8-16,1 0-25 0,0 1-27 16,0-1-2-16,2 0-17 0,0-2 4 0,0 1-9 15,3 2-25-15,0-2 20 0,0 0-32 0,4 0-3 16,9 1-7-16,-2 1-17 0,-3 2 7 15,-11 0 0-15,12 0-5 0,17 13 5 0,-16-4-6 16,-1 3 5-16,-3 2-7 0,1 1 7 16,-2 1-19-16,-5-1 12 0,-1-1-19 0,-1-3 1 15,-1-2 0-15,0 1 3 0,0 4 2 0,-14 12 5 16,10-17-19-16,-3-1 17 0,2-1-20 0,-4 4 19 16,0-5-12-16,0-1 1 0,2 1-1 15,-1-3-7-15,1 0 0 0,-1-1 1 0,-6 4-8 16,3-5 15-16,1 3-5 0,4-3-6 0,1 1-5 15,0 0-3-15,1-1 18 0,0 0 10 16,2-1 18-16,1 2-9 0,1-4-7 0,2 2 5 16,1 0-5-16,2 2 12 0,1-4-4 0,0 2 1 15,14 0-8-15,-11 0-4 0,6 0-1 16,4 0 2-16,3 0 8 0,0 0-7 0,0 0-6 16,1 0 5-16,-2 0-13 0,-1 0-18 15,-1 0-29-15,13-12-19 0,-13 11 4 0,-7-1-116 16,-3-2-53-16,-1 1-39 0,-2-1 25 15,0 3-286-15,-2-3 29 0,-1 1 40 0,2 1 44 16,1 0 27-16,10-3 15 0,3 0 52 16,-3-1 22-16,3-1 19 0,1 1-34 0</inkml:trace>
  <inkml:trace contextRef="#ctx0" brushRef="#br0" timeOffset="92878.9567">20220 9682 919 0,'-1'0'349'0,"0"0"-58"15,0 0-12-15,2 0-33 0,0 0-9 0,2 0-28 16,0 0 3-16,2 0-28 0,1 0-14 16,1 3 10-16,0-3-43 0,13 0 21 0,-11 0-18 15,6 0-14-15,2 0-43 0,2 0 20 16,0 0-15-16,-2 0-15 0,-3 0 0 0,2 0-3 16,14-7-29-16,-20 4 9 0,-10 3-6 0,7 0-16 15,1 0 10-15,-8 0-11 0,8 0 1 0,-8 0 0 16,7 0 13-16,-7 0-22 0,6 0 3 15,-6 0-3-15,0 0-5 0,9 0 5 0,-9 0-15 16,0 0 5-16,7 0 1 0,-7 0-12 16,0 0 12-16,0 0 22 0,11 6 3 0,-11-2 10 15,1 1 22-15,0 13-9 0,1 0 4 0,-2 2 3 16,0 0-7-16,4 0 6 0,-3 0-2 16,0 0-2-16,2-2-15 0,-2 2 5 0,0-8-3 15,-1 1-3-15,0-4-22 0,2 0 17 16,-1-1-15-16,-1-1-4 0,1 0-3 0,-1-3-21 15,1 0-18-15,-1 0-17 0,1-1-51 0,-1 0 10 16,0-1-105-16,1-2-33 0,0 0-64 16,-1 0 26-16,0 0-299 0,0 0 58 0,6-13 40 15,-4 8 19-15,5-11 47 0,1-3 44 16,-3 1-10-16,4-3 54 0,1-1 20 0,3 2 12 16</inkml:trace>
  <inkml:trace contextRef="#ctx0" brushRef="#br0" timeOffset="93411.3735">20800 9540 688 0,'8'-12'357'0,"-1"2"-7"0,-3 3-40 0,1 2-14 15,-2 0-29-15,-1 3-31 0,0 0-28 0,-1 3-23 16,0 0 24-16,0 3-21 0,0 0 6 16,0 14-2-16,0 1-3 0,2 10-4 0,-1 0-9 15,-1 0-14-15,1 1-11 0,0 3-22 16,0-5-6-16,-2 0-7 0,2-1-19 0,0-3-18 15,-1-5 8-15,-1 0-13 0,2-2-14 16,-1-6 2-16,-1-2-8 0,1-2-9 0,-1-1-3 16,0-2 12-16,0-1-17 0,0-1 5 15,0 0-7-15,0-2-4 0,0-2-8 0,1-3 7 16,-1 4-19-16,0-3 4 0,1-2-11 0,0 0 2 16,0 1-5-16,1-2-1 0,-1 0-3 0,3-8-1 15,0 4-9-15,-2 2 9 0,0 2-2 16,2 1-1-16,-2 0 3 0,1 2-5 0,0-1 2 15,2 2 4-15,8-5-4 0,-2 4 7 16,6-3-3-16,-2 0-3 0,0 6 2 0,3-1 0 16,-7 2 5-16,4 0 0 0,4 0-6 0,21 12 5 15,-20-6 2-15,-1 1 1 0,2 0-3 0,-5 0 7 16,-3 3-4-16,-8-2 1 0,3 4-4 16,-3-4 8-16,-4 0-13 0,-1-8 3 0,0 9 10 15,-13 10-2-15,5-9-9 0,-3-2 6 16,-3 3 5-16,0-5-3 0,-1 1 6 0,-2-2-15 15,-1-2 7-15,-2 1 6 0,1-2-3 0,8-2-4 16,-4 0-10-16,-3 0-5 0,-1 0-22 16,2 0-29-16,2 0-52 0,0 0 12 0,0 0-77 15,-1 0-15-15,4 0-45 0,1 0-44 16,-3-13 31-16,9 10-234 0,3-2 9 0,0 2 33 16,3-3 53-16,2-9-15 0,-3 7 69 15,16-21 12-15,-1 10 31 0,5-3 12 0,1 1 1 16</inkml:trace>
  <inkml:trace contextRef="#ctx0" brushRef="#br0" timeOffset="94205.5183">20984 9278 605 0,'1'0'333'16,"1"0"-72"-16,-2-2-7 0,1 1-10 0,0 0-23 16,0-2-16-16,2 1-7 0,-2 0-28 15,2-1-3-15,-1 0-6 0,0 0-29 0,1-3 12 16,9-2-18-16,-5-1-7 0,-1 5-20 0,0-2-4 16,-2 1-9-16,2 3 5 0,-1-1-2 15,8-4-6-15,-3 2-14 0,3-2-8 0,-3 5-18 16,0-3-6-16,0 4-3 0,-1 1-2 0,-9 0 12 15,7 0 1-15,5 0-5 0,8 13-3 16,-6-5-10-16,-7 0-3 0,-1-1 7 0,3 7 8 16,-4-3-9-16,-2-1-22 0,-1-1 25 0,-2 1-10 15,0-3-2-15,0 1-10 0,-12 17-14 16,7-12 22-16,-3-3-1 0,1 2-1 0,-3-3 5 16,1 1-2-16,-1 0-2 0,1-3-10 15,1-2 12-15,3-2-12 0,0 1 7 0,-1-2-3 16,3 1 10-16,-2 0-29 0,3-1-4 0,-2-2 21 15,0 3 7-15,1-3 6 0,-1 3 2 16,3-2 14-16,-2 0 20 0,0 0 12 0,0-1 2 16,3 1-6-16,-1 1-2 0,1-2-10 0,0 0 2 15,0 0-11-15,12-3 6 0,-7 3 2 0,1-1-4 16,2 1-7-16,13-1 6 0,-9 1-17 16,5 0 1-16,4 0 13 0,0 0-7 15,2 0-9-15,-1 0-6 0,-2 0 17 0,-2 0-20 16,-2 0 4-16,-5 0 7 0,10-7-3 0,-14 7-4 15,-2 0-3-15,-1 0-4 0,2 0 3 16,-3 0-15-16,1 0 11 0,-1 0-5 0,-1-1 1 16,0 0-16-16,-1 1 14 0,0 0-9 15,0 0-10-15,-1-2-25 0,-1 1-4 0,0 1-13 16,1-1-20-16,-1 0-19 0,0-1-31 0,0 2 13 16,0-1-78-16,0-1-9 0,0 0-49 15,0 1-17-15,1-1 23 0,-1-1-208 0,1 1-55 16,1-2 35-16,-1 2 39 0,1 1 44 15,1-3 26-15,0 2-1 0,3 2 8 0,12-4 52 16,1 2 1-16</inkml:trace>
  <inkml:trace contextRef="#ctx0" brushRef="#br0" timeOffset="94754.5459">21805 9496 603 0,'-1'1'306'0,"0"-1"-30"0,0 1-19 15,-1 0-14-15,2-1-4 0,0 0-14 0,-1 0 12 16,0 1-15-16,1-1-26 0,0 0 27 0,2 1-4 15,1 1-23-15,1-2-17 0,2 3-4 16,2-3-7-16,9 0-21 0,-6 0-15 16,4 0-15-16,4 0-11 0,2 0-4 0,2 0-4 0,2 0-22 15,1 0-7-15,1 0-2 0,-1 0-8 16,1 0-7-16,-4 0-3 0,1 0-6 0,-2 0-2 16,-5 0-11-16,-2 0-7 0,-3 0 10 15,-1 0-19-15,-4 0-13 0,0 0-4 0,-7 0-19 16,6 0-16-16,-6 0 2 0,0 0-4 15,8 0 4-15,-8 0 4 0,0 0-24 0,0 0-47 16,0 0-15-16,11 6-34 0,-13-7-19 0,0 0-22 16,-1 1-33-16,2 0 19 0,-2-2-256 0,-1 2 27 15,0 0 20-15,0 0 27 0,0-1 29 16,1 2 29-16,-3-1 33 0,1 2 5 0,-2-2-1 16</inkml:trace>
  <inkml:trace contextRef="#ctx0" brushRef="#br0" timeOffset="95198.9151">21716 9744 802 0,'-1'1'352'16,"-1"-3"-23"-16,1 3 5 0,1 0-48 0,0 0-31 15,-1 0-30-15,2-1 7 0,0 0-18 16,1 1-8-16,2-1-6 0,2-1-15 0,-1 2-16 16,3-1-4-16,13-1-3 0,-10 1-4 15,5 0-10-15,3 0-9 0,2 0-7 0,2 0-13 16,2 0-17-16,-1 0-4 0,2 0-13 15,-1 0-5-15,1 0-18 0,24-9 4 0,-28 9-4 16,-2-2-17-16,-1 1-1 0,-6 1 3 0,-1-2-7 16,-3 2-2-16,-2-1-16 0,-2 0 6 15,1-1-12-15,-2 2-11 0,0 0-17 0,-1-1-7 16,1-1-14-16,-1 2-17 0,0 0-35 0,0 0 9 16,-1 0-82-16,0-2-17 0,0 1-34 15,0 0-40-15,-2-2-31 0,0 2 25 0,2-1-235 16,-2 2 26-16,0-2 25 0,-1-1 38 15,0 3 43-15,1-2 10 0,-4 1 44 0,1-1-4 16,-1-2 20-16,0 3 32 0</inkml:trace>
  <inkml:trace contextRef="#ctx0" brushRef="#br0" timeOffset="95687.2147">21954 9385 304 0,'0'-3'385'0,"2"-3"-47"0,-1 3-46 15,1-2-2-15,-1 2-10 0,0 0-19 0,1 1-19 16,0-2-32-16,-1 2-24 0,0 1 33 16,0-1-43-16,0 2-30 0,0 0 22 0,0 0 17 15,-1 2-17-15,2 1-2 0,-2 3-10 0,2 0 0 16,-2 1-6-16,0 12-13 0,0 3 7 16,1 5-11-16,-1-13 4 0,0 8-11 0,0 5-4 15,0 3-25-15,0 3-5 0,0 5-12 0,0 1 5 16,0 4-15-16,0 1 7 0,0 3-3 15,0 0-13-15,7 43-11 0,-2-46-1 0,1-4-8 16,-2-3 3-16,0-3 2 0,-1-5-21 0,1 2-1 16,-1-5 7-16,0-5-17 0,-2 0-11 15,1-7-19-15,-2-4-27 0,1-3-27 0,-1-3-37 16,0-3-16-16,2 0 12 0,-1-1-83 0,-1 0-33 16,0 0-35-16,0 0-57 0,4-13 28 15,-1 8-221-15,-1 1 17 0,0-3 54 0,1 4 26 16,-2-4 22-16,2 2 23 0,3-7 44 15,-2 2 6-15,1 1 6 0,3-3 36 0</inkml:trace>
  <inkml:trace contextRef="#ctx0" brushRef="#br0" timeOffset="96398.7989">22635 9527 838 0,'2'-9'271'0,"-1"2"-27"16,-1-1-25-16,0 4-8 0,0-2-39 0,-1 3-16 15,1-1-3-15,-2 2-27 0,-1-1-21 0,-1 0-6 16,2 1-1-16,-1-2 5 0,0 4-25 15,0-3 11-15,-1 3-10 0,0-2-5 0,0 2 11 16,-2 0 13-16,1 1 5 0,-1 0-16 0,6-1-10 16,-26 14 39-16,13-7 0 0,-1 3-14 15,3 1-8-15,-1 0 18 0,1 4-8 0,1 3-5 16,2 0-7-16,0-1 1 0,2 3 4 16,3 1-8-16,-1-1 0 0,4-11 2 0,0 6 0 15,0 3-12-15,11 17 4 0,-3-19-18 0,-2 0-1 16,4-2 3-16,4-1 2 0,0-2-7 15,1-3-15-15,1 1-6 0,2-4 8 0,-1-1-5 16,2-1-3-16,0-3-17 0,-9 0 8 16,4 0-9-16,18-16-2 0,-13 11-4 0,-1-8 4 15,-1-3-2-15,0-1-4 0,-1-3 6 0,-1 2-9 16,-3 3 5-16,0-5-5 0,-4 1-6 16,-3-1 4-16,-2 3-8 0,-3 2 6 0,0 7 1 15,0-3 2-15,-14-13-6 0,5 9 4 16,-2 4 1-16,-2 0-12 0,-2 2 11 0,-1 1-6 15,-3 2 5-15,-2 1-8 0,-2 3-22 0,4-1-12 16,-4 0-29-16,12 3-12 0,-6 0-17 16,-23 14 8-16,18-6-74 0,2 0-35 0,2-3-40 15,-1 3-48-15,3-2 27 0,1 6-270 0,3 0 6 16,2 3 50-16,5-8 53 0,-3 8 34 0,6-6 22 16,1-1 13-16,1 1 26 0,0-9 35 15,0 6-33-15</inkml:trace>
  <inkml:trace contextRef="#ctx0" brushRef="#br0" timeOffset="119783.2712">2695 11301 539 0,'0'0'209'16,"0"0"-4"-16,0 0-8 0,0 0-20 0,0 0-4 15,0 0-13-15,0 12 4 0,0-12-3 16,-14 0-23-16,14 0-11 0,0 0-5 0,0 0 20 16,-15 24-28-16,15-21 3 0,-1-1-20 0,0 0 1 15,1 1 27-15,0 0-12 0,1-2-10 0,0 0-9 16,2 1-12-16,0 0 20 0,2-1-29 0,-1-1 10 15,3-2-15-15,9-2-5 0,1-1-7 16,-2-4 3-16,3 1-3 0,0-3 12 0,-1-3-5 16,-1-1-16-16,3-2-15 0,-2-1-4 0,-1 0-36 15,0-3 17-15,-2 3-26 0,1-5 33 16,-4 2-8-16,0-1-3 0,-1-1 12 0,-1 1-9 16,-3 0-20-16,-1 2 11 0,-1 3 0 15,0 0 0-15,-2 0 0 0,-2 17 36 0,0-12-13 16,0 2-1-16,0 0-2 0,0 2 5 0,0 1-7 15,-12-4-2-15,10 6-2 0,-1 1 0 0,0 0-5 16,0 1-1-16,-1 1 0 0,1-1-6 16,0 0 0-16,-1 1-6 0,1 0 1 0,-1 0 9 15,2 2 2-15,-1 1 14 0,-1 0-17 0,4-1 6 16,0 0 3-16,-8 10-6 0,5-5 4 16,-1 1 16-16,0 9-6 0,-2 3-9 0,2 1 27 15,-1-1 5-15,2 2-10 0,1 2-3 0,1-5-3 16,0 4 11-16,1-10-8 0,0 5-17 0,0 4 7 15,0 0-10-15,0 2 0 0,16 18 24 16,-14-22-20-16,3 0-8 0,0-4 14 0,3 1-17 16,-6-6 10-16,3-1-1 0,0 0 12 0,-1-1-5 15,1-2-9-15,0 0 4 0,-1-1-8 16,0-1 0-16,1-1 8 0,-2 1-1 0,1-1-7 16,0 0 0-16,1-2-3 0,-1 0 13 15,-4 0-6-15,0 0-19 0,9 0 11 0,-3 0 5 16,15-15 0-16,-8 8-2 0,1-4-8 0,-3 1-15 15,0 1 9-15,0-1 10 0,0-1-6 0,1 1-3 16,-5 5 4-16,-1-2 1 0,-1 1-11 16,-1 2 11-16,0-1-2 0,-1 3-1 0,-1-2 0 15,-1 1 2-15,1 2-7 0,-2 0-4 0,2-1 0 16,-2 1 13-16,-2 2-6 0,0 1 3 16,-1 0-7-16,-1 2 19 0,-4 7 6 0,4-1-1 15,-3 2 13-15,3 0-11 0,-2-7 3 0,3 5 5 16,1-2 8-16,1-2-2 0,1 0-6 15,0-6 2-15,0 0-5 0,0 9 7 0,0-3-7 16,19 10 3-16,-4-10-1 0,2-3-9 0,-4-2-24 16,10 0-39-16,-10-1-20 0,6 0 6 15,27-14-115-15,-23 9-28 0,3-2-57 0,-3 0 26 16,0-1-290-16,-2 1 46 0,-1 2 55 16,-4-2-1-16,-2 2 30 0,-2 1 58 0,-4 1 23 15,-3-1 31-15,2 0-40 0,-2 2 50 16</inkml:trace>
  <inkml:trace contextRef="#ctx0" brushRef="#br0" timeOffset="120093.5956">3469 11009 962 0,'0'-3'364'15,"0"0"-53"-15,1 1-23 0,-1 0-17 0,0 2-34 16,-1-2 32-16,0 4-15 0,0 0-16 15,1 2-9-15,-2 1-14 0,1 0-13 0,-2 1-21 16,0 10-7-16,-1 2-5 0,0 3-11 0,-2-1 1 16,0-1-22-16,3 2-8 0,-2 4-18 15,1-3-2-15,0 0-14 0,1-1-6 0,1-1-8 16,-1-2-12-16,3-3 2 0,0-15-8 0,0 10-20 16,0 2-14-16,15 8-25 0,-7-13-39 15,1-3-16-15,7-1-58 0,-9-3 11 0,8 0-132 16,22-10-65-16,-15 4 27 0,-3 0-265 15,0-2 29-15,-1-1 41 0,-3 2 17 0,-2 1 33 16,-2-2 18-16,-1-3 69 0,-3 2 31 16,1 4-12-16,-4-2-12 0,-2 3 62 0</inkml:trace>
  <inkml:trace contextRef="#ctx0" brushRef="#br0" timeOffset="120279.0893">3539 11210 484 0,'-6'0'493'0,"2"-1"-90"0,0 1-57 16,1-2 18-16,-1 1-77 0,2-1-4 0,0 0-23 16,1 1-49-16,1-3-18 0,0 1-38 15,2 2-17-15,1-3-121 0,10-5-61 0,1 1-59 16,3 4 9-16,2-3-268 0,5 1-61 16,0-1 36-16,4 6 1 0,6 0 33 0,-17 1 17 15,9 0 56-15,3 0 13 0</inkml:trace>
  <inkml:trace contextRef="#ctx0" brushRef="#br0" timeOffset="120929.8212">4533 11197 719 0,'1'-3'353'0,"0"1"-24"0,-1-3 3 0,1 3-35 16,-1-3-43-16,0 3-31 0,0-2 14 0,0 1-4 15,0 0-25-15,1 0-7 0,1 0 0 16,-2 0-16-16,2-1-12 0,-1 2-27 0,2 0-4 16,1-1-25-16,1 2-5 0,2 0-17 15,-1 1 0-15,4 0-13 0,9 0-13 0,-9 0-8 16,3 0-7-16,19 10 2 0,-15-2-16 0,-4 0-12 15,-1 2 13-15,-5-3-11 0,0 7 3 0,-3-3-12 16,-4 0 1-16,1-1-9 0,-1-10 12 16,0 11-16-16,-13 15 10 0,5-13-10 0,-2-2 5 15,1-2-11-15,3-1 3 0,-2-3-10 16,3-1-2-16,0 0-24 0,1-3 10 0,2 0-5 16,0-1-9-16,0 1-17 0,2-1 6 0,0 0 4 15,0-4-12-15,2 1 6 0,2 0-51 16,0-1 1-16,6-5 30 0,2 1-21 0,1-1 1 15,3-3 7-15,0 4 2 0,1-4 14 0,3-2-1 16,-4 1 0-16,2 2 13 0,0 1 8 0,1-2 7 16,-5 0 10-16,0 3 16 0,-3 1-3 15,-4 2 2-15,3 0 17 0,-4 3 8 0,-3 1-21 16,-1-1 8-16,-1 3 14 0,-1 0 12 0,0 0 15 16,-5 0-29-16,4 0-7 0,-3 3 35 15,1 0-2-15,-1 1-5 0,-1 1-3 0,-3 5 32 16,-1 2 2-16,1 0 18 0,-1 2-4 0,2-2 4 15,3 2-1-15,0-3-3 0,-1 3-3 16,3-4-8-16,-1 3-9 0,2-5 3 0,1-1-7 16,0-7-5-16,0 5-4 0,0-5-6 0,0 8-9 15,13 4-2-15,-9-9-29 0,14 4-29 16,-6-5-21-16,9 1 5 0,-2 0-64 0,-11-3-56 16,4 0-43-16,2 0-60 0,4 0 27 15,13-10-266-15,-15 5 36 0,-5 3 34 0,-1-1 30 16,-3 1 42-16,0-1 4 0,-2 3 22 0,-1 0 10 15,-1 0 32-15</inkml:trace>
  <inkml:trace contextRef="#ctx0" brushRef="#br0" timeOffset="121423.1744">5129 11284 797 0,'1'-3'375'16,"0"2"-13"-16,2 0-47 0,-1 1-19 0,-1 1-18 15,1 0 0-15,0 0-23 0,0 2-38 0,1 1 0 16,-3 0-26-16,1 0-11 0,-1 3-25 16,-1-1-13-16,-1 2-11 0,2-1-6 0,-10 15-17 15,5-9-29-15,-1-1-34 0,1-3-22 0,-1 0 0 16,2-2-123-16,1-3-49 0,0 0-54 16,2-5 18-16,-1 1-324 0,2-1 39 15,2-1 32-15,-1-2 31 0,2 0 57 0,5-6 11 16,1-2 19-16,3 0 41 0,0-3 4 0</inkml:trace>
  <inkml:trace contextRef="#ctx0" brushRef="#br0" timeOffset="121948.8992">5337 11105 702 0,'2'0'341'16,"-2"-1"-31"-16,1 2 7 0,-2 1-19 15,1 1-38-15,-1 2 49 0,0-1-13 0,0 3-7 16,-1 10-25-16,2-12-25 0,0 4-9 0,0 3-34 15,0-1-6-15,12 15-20 0,-8-15-7 0,2-5-21 16,1 0-11-16,0-3-21 0,0-2-9 16,0 0-15-16,1 0-1 0,0-1-10 0,4 0-19 15,17-14-19-15,-14 7-18 0,0-5-7 16,-2 0-13-16,-2 0-8 0,0-2-6 0,0 1-1 16,-3-1-8-16,0 2 11 0,0-3-7 0,-3 6 4 15,-3 1-3-15,2 3 7 0,-2 1-11 16,0 1 17-16,-1 1 1 0,-1 2 1 0,0 0 4 15,0 0 0-15,0 0 14 0,0 11-2 0,-1-5 13 16,-2 12 5-16,-2 2 10 0,1 1 6 16,-2 1-8-16,3 2 3 0,1 4 7 0,-2 0 10 15,4 4-5-15,0-16-5 0,0 9 14 0,0 2-10 16,0 2-5-16,0 2-10 0,0-2-3 16,0-2-5-16,0 0 13 0,0-5-23 0,-2 19 13 15,-2-25-10-15,-5-2 2 0,-2-2 15 0,-2-3-6 16,-1-2-2-16,0-1-23 0,0-3 24 15,3-3-3-15,11 0-16 0,-11 0 16 0,1 0-28 16,1 0 24-16,2 0-14 0,7 0 15 16,-18-9-20-16,8-1 8 0,8 0-17 0,3-1-1 15,-1 4-7-15,14-18-14 0,-2 6-20 0,2 0-10 16,3 2-34-16,2 1-1 0,2 0-15 16,5 2 11-16,-4 1-95 0,-1 0-22 0,0 0-34 15,0 0-24-15,-1 4 25 0,-3 2-240 16,-6-2-30-16,0 5 56 0,-5 3 30 0,-1-2-5 15,-1 2 54-15,-1 0 19 0,-3 1 14 0,0 0 43 16,0 0 28-16,0 0-7 0</inkml:trace>
  <inkml:trace contextRef="#ctx0" brushRef="#br0" timeOffset="122534.9671">4467 10994 386 0,'2'-5'397'16,"-1"-2"-52"-16,0 4-40 0,-1-1-37 0,-2 1-9 15,0 2-40-15,-2-1 12 0,0 2-37 0,-2 0-14 16,-7 7-4-16,-3-1-20 0,0 1-8 16,0 5 36-16,-2 1-10 0,3 5-4 0,-2 0 1 15,2 1-5-15,2 1-13 0,1 3-3 0,0 4-1 16,1 2-27-16,1 0-2 0,1 3-14 15,3 0-14-15,1 1 2 0,5 1-11 16,0-18-19-16,0 11-6 0,21 29-43 0,-4-27-13 16,6 0-22-16,7-5-41 0,7 0 7 0,4-4-129 15,4-4-51-15,6-1-64 0,0-7 31 0,1 1-241 16,5-1 28-16,-2-3 15 0,3 0 74 0,-1-3 26 16,-30-2 17-16,17 0 23 0,6 0 22 15,3 0 15-15,1 0 8 0</inkml:trace>
  <inkml:trace contextRef="#ctx0" brushRef="#br0" timeOffset="122957.112">5721 10926 473 0,'7'-2'359'0,"7"-3"-25"0,1 5-7 0,-6 0-40 15,4 0 6-15,19 12-38 0,-12-4-31 0,0 4 12 16,-6 2-18-16,4 2-11 0,-4 6-3 16,0-2-5-16,-3 4-20 0,-3 0-6 0,-1 2-9 15,-3 3-26-15,-4 2-11 0,0 1-17 16,0-16-14-16,0 8-5 0,-11 26-4 0,4-23-13 16,-3-1-25-16,0 1-24 0,-1-3-24 0,0 0 0 15,0-1-81-15,-4-2-63 0,0-3-54 0,-1-2-60 16,2-5 22-16,2-2-277 0,3-5 38 15,4-2 52-15,5-2 4 0,0 0 37 0,0 0 68 16,-4-9-3-16,20 0 7 0,5-1 21 16</inkml:trace>
  <inkml:trace contextRef="#ctx0" brushRef="#br0" timeOffset="123243.8727">6518 11188 1125 0,'0'-1'375'0,"-1"-1"-48"0,2 0 48 16,-1 1-19-16,1-1-30 0,1 1-38 0,2 0-33 15,1-2-23-15,1 1-23 0,11-3-21 0,3 0-19 16,0 1-14-16,3 0-20 0,0 0-10 15,0 0-40-15,2 3-48 0,1-3-56 16,2 1 1-16,-1 0-169 0,-2 1-91 0,-2-1 27 16,-4 0-245-16,-4 2 40 0,-5 0 13 0,-10 1 31 15,0 0 27-15,6 0 24 0,1 10 37 16,-7-4 10-16,-4-3 61 0</inkml:trace>
  <inkml:trace contextRef="#ctx0" brushRef="#br0" timeOffset="123451.4251">6560 11325 943 0,'-4'2'505'0,"2"1"-48"0,-1-3-26 15,2 2-39-15,1 1-42 0,2-3-22 0,2 0-54 16,1 0-15-16,0 0-41 0,4 0-17 0,12 0-23 16,-10 0-38-16,7 0-50 0,5 0-65 0,1 0-3 15,2 0-176-15,-3 0-83 0,22-13 24 16,-24 10-311-16,-6 2 24 0,-4-2 69 0,-1 1 43 15,-3 0 17-15,0 0 24 0,7-3 31 0,-3 2 6 16,8-3 51-16,-1 3-61 0</inkml:trace>
  <inkml:trace contextRef="#ctx0" brushRef="#br0" timeOffset="124421.0751">7627 11174 585 0,'-3'1'352'16,"-1"-1"-55"-16,4 0-26 0,0 0 16 15,0 0-33-15,-18-2-12 0,14 0-15 0,0 2-25 16,-1-3-14-16,2 0-7 0,0 1-13 0,0-1-3 15,-1-2-35-15,3 1 0 0,-2-1-3 0,2 1-13 16,0-2-9-16,3 0-12 0,-2-2-4 16,15-9-19-16,-5 8 1 0,3-1 1 0,1 3-17 15,1 1 5-15,-2 5 10 0,1 1-17 0,-5 0-6 16,3 0-10-16,14 14 0 0,-12-6 0 16,-3 3-6-16,-1 2-3 0,-3 1 10 0,-2 2-5 15,-5-4 0-15,0-4-11 0,0 4 3 16,-11 19-9-16,3-13 0 0,-1-1-2 0,-4 1 7 15,-1-3-15-15,-4 0 3 0,1-1 16 16,-2-1-9-16,0-4-6 0,1 2-7 0,-1-2 1 16,0-2 10-16,1-2-7 0,0 0 4 0,3-2-5 15,2-1 5-15,4-2 1 0,1 0-7 16,8 0 0-16,0 0-13 0,-7 0-3 0,7 0-2 16,0 0 12-16,0 0 1 0,-8-11-1 0,12 11 14 15,0-2-7-15,2 0 16 0,10-1 7 16,-1 2 3-16,5 0 14 0,-11 1 3 0,5 0-4 15,4 0 1-15,-1 0 6 0,21 12-3 0,-21-9-8 16,-1 1-9-16,-1 1 10 0,-2 0-13 16,-3 0 3-16,-2-2-26 0,0 0-18 0,-3-2-29 15,0 2-33-15,-1-2 6 0,1 0-106 0,-3 1-65 16,0-1-43-16,0-1 25 0,-1 2-285 16,4 0 42-16,-2-2 32 0,1 2 25 0,1-1 54 15,0 1 11-15,0-2 43 0,3 0 34 0,-2 2 18 16,2-2-32-16,2 0 55 0</inkml:trace>
  <inkml:trace contextRef="#ctx0" brushRef="#br0" timeOffset="124619.2321">8042 11286 331 0,'4'0'507'0,"-2"0"-103"16,-2 3 18-16,0-2-16 0,0 3-49 0,0 0-27 15,-2 3-43-15,-1-1-22 0,-1 11-30 0,-3-2-31 16,1-2-31-16,0 0 0 0,0-1-34 15,1 0-43-15,2-5-39 0,2 0-7 0,-1 0-126 16,0-3-71-16,-1-1-66 0,0-2 20 16,3 2-298-16,0-3 54 0,0 0 36 0,0 0 16 15,1-3-6-15,0 3 23 0,5-3 77 16,4-6 27-16,3 0-21 0</inkml:trace>
  <inkml:trace contextRef="#ctx0" brushRef="#br0" timeOffset="124947.9209">8232 11161 360 0,'1'-1'487'0,"-1"2"-98"0,1 1 47 0,-2 2-48 15,0-3-30-15,0 6-35 0,0 0-16 0,0 11-32 16,1-9-25-16,-6 17-29 0,2-10-19 16,4-2-21-16,-5 2-29 0,0-1-6 0,-2 0-23 15,1 0 4-15,1-2-11 0,0-2-14 0,1-6-24 16,-1 1 4-16,3 0-7 0,0-2-8 0,0 1-4 15,0-3-7-15,1-1-22 0,0 0-3 16,1-1-23-16,1 0-3 0,0-2-3 0,2 0 1 16,1 2-3-16,2-3-3 0,12 1 3 15,1 0-14-15,0 0 8 0,3 2 10 0,2-3-16 16,1 0-7-16,-2 3-16 0,1-2-24 0,0 2 7 16,-2 0-88-16,-4-1-43 0,-10 1-30 15,1 0-40-15,0 0 28 0,1 0-286 0,-3 0 20 16,-1 0 52-16,5-11 48 0,-9 10 11 15,1-2 43-15,-2 1-22 0,0-2 61 0,0-1 7 16,-1 1 12-16</inkml:trace>
  <inkml:trace contextRef="#ctx0" brushRef="#br0" timeOffset="125173.0192">8435 11243 467 0,'-3'-1'429'0,"1"1"-44"0,0 0-57 0,-3 1 42 16,2 2-16-16,0 1-27 0,0 1-5 0,1 1-8 15,0 10-36-15,0 1-6 0,-1 2-39 0,2 3-12 16,-2-3-26-16,3 3-13 0,-1-2-20 16,-1 2-13-16,0-1-18 0,0-2-31 0,-2-2-32 15,1 1-30-15,0-7-30 0,0 0-42 0,2-3 3 16,0-1-117-16,-1-2-70 0,0-2-83 16,-2-1 29-16,3 1-254 0,-3-3 50 0,-1 0 29 15,5 0 22-15,0 0 28 0,-7 0 1 0,-10-15 24 16,4 6 69-16,0-1-1 0,8 1 37 15</inkml:trace>
  <inkml:trace contextRef="#ctx0" brushRef="#br0" timeOffset="125737.6636">7510 10972 557 0,'-3'0'348'0,"-1"-3"-36"0,0 3-21 16,0 0-23-16,-1 0 0 0,-3 2-16 0,1-1-23 15,-10 5-27-15,0 0 26 0,2-1-32 0,-1 5-5 16,0 0 5-16,0 3-21 0,0 0 4 16,0 4-13-16,-1 2-7 0,3-1-5 0,2 3-13 15,-1 0-12-15,2-1-2 0,-1 2-17 0,1 3-3 16,2 0 2-16,3 0-14 0,-1 4-18 16,5 5-1-16,2-18-1 0,0 7-5 0,0 3-8 15,19 29-17-15,-9-25-7 0,5-2-18 0,1 1-22 16,6-4-25-16,2-1-18 0,3-4-41 15,4 2 7-15,3-5-97 0,1-1-50 0,4-4-34 16,3 1 24-16,1-4-242 0,-1-2-30 0,4-1 35 16,0 1 41-16,1-2 27 0,-1-4 20 0,3 0 57 15,-1 0 9-15,-4-1-21 0,-20 0 46 16</inkml:trace>
  <inkml:trace contextRef="#ctx0" brushRef="#br0" timeOffset="126161.7993">8555 10938 740 0,'-3'0'388'0,"3"2"-48"0,2 1-17 0,-1 1-42 16,13 9 4-16,3 2-19 0,4-1 21 15,1 2-40-15,6 6-6 0,2-2-11 0,2 5-23 16,2 4-12-16,-1 2-23 0,1 1 0 0,-3 4-27 15,-5 0-6-15,-4 0-17 0,-3 2-20 16,-7-1-5-16,-4 0-8 0,-5-2-12 0,-3-18-18 16,-15 34-32-16,0-17-34 0,-4-4-32 15,-4-1 4-15,-4 1-155 0,-5-3-50 0,0-3-54 16,-1 0 28-16,1-4-243 0,-1 0 34 0,2-6 20 16,-1-2 60-16,-1 0 15 0,3-3 55 0,-1 2-3 15,-2-7 26-15,5 2 19 0,3 1 11 16</inkml:trace>
  <inkml:trace contextRef="#ctx0" brushRef="#br0" timeOffset="130795.5287">10246 11125 529 0,'0'0'359'0,"0"0"-41"16,0 0-8-16,0 0-14 0,13 10-40 0,-13 0-32 15,0 6 30-15,0 3-16 0,0 3-27 0,0 1 3 16,0-1-46-16,-10 24 1 0,10-25-24 16,-3-3-3-16,3 0-35 0,-5-7-10 0,5-1 2 15,0-2-13-15,-1-2-2 0,1-6-13 16,0 0-2-16,0 0-11 0,1 3-12 0,-1-6-31 15,2-2 7-15,-1 0-17 0,1-3-2 0,-2 0 2 16,0-4-2-16,8-24 0 0,-3 9-17 16,0-2-25-16,-2 0 12 0,3 0 21 0,1 0-4 15,-1 0-16-15,0 2 9 0,-1 4-14 16,2 2 18-16,1 3 14 0,-2 3-1 0,0 2 8 16,0 6 4-16,2 2 1 0,-1 2 34 0,0 3 10 15,-7 0 9-15,20 14 17 0,-8 0 7 16,0 3 14-16,1 3 9 0,-2 4 8 0,0 2-9 15,-3-1-5-15,1 0-1 0,-2 3-24 16,1-2 12-16,-1 1-9 0,-2-4-9 0,0-1-19 16,-2-2 5-16,1 0-21 0,-1-7-14 0,-2-3-33 15,-1-2-41-15,0-8-30 0,0 0-48 16,0 0 10-16,0 7-177 0,0-7 26 0,-13 7-313 16,8-7 41-16,-1 0 21 0,0 0 65 0,-2 1 31 15,0-1 46-15,-5 0 10 0,-1 0 22 16,-2 0 31-16,-1 0 19 0,2 0 31 0</inkml:trace>
  <inkml:trace contextRef="#ctx0" brushRef="#br0" timeOffset="130979.0151">10246 11348 720 0,'-3'-4'404'16,"1"1"-64"-16,1-2 49 0,0 1-51 0,1 0-23 16,1-2-29-16,1 2-23 0,8-6-31 15,-6 2-33-15,3 1-15 0,4-1-17 0,-1 1-23 16,-2 1-25-16,9 2-35 0,-2-2-51 15,3 4-4-15,2-1-133 0,-5 1-59 0,8 0 15 16,-4 0-292-16,6 1-9 0,-2 1 36 0,2-2 13 16,-1 2 46-16,-9 0-13 0,4 0 74 0,3 0-12 15,1 0 29-15</inkml:trace>
  <inkml:trace contextRef="#ctx0" brushRef="#br0" timeOffset="131983.3479">10698 11359 668 0,'-2'2'344'16,"1"1"-40"-16,0 0 25 0,-1-1-52 16,0-1-9-16,1 1-33 0,1-1 19 0,-1-1-42 15,1-1-9-15,1 0-17 0,0-1-30 0,1 0-7 16,2-4-39-16,-1 3-13 0,6-11-2 16,-2 0-1-16,0-1-45 0,0-4 14 0,2-1-6 15,-1-1-45-15,0-3-22 0,1-1 18 0,-2-3-28 16,-3 1-12-16,0-2 17 0,-2-3 3 15,0 3 2-15,-1 3-19 0,0-3 38 0,-1 17-4 16,0-5-12-16,0 0-8 0,-11-18-12 0,6 19 36 16,-1 1-9-16,-1 6 11 0,3 2-1 15,-1 2-19-15,0 3 18 0,0 2 6 0,5 0-9 16,0 0 34-16,-8 0-3 0,-7 23 30 0,6-6-2 16,3 2 14-16,2 2-3 0,1 0 17 15,1 6 4-15,2 0 14 0,0-14-2 0,0 7-5 16,0 4 8-16,0 3-10 0,17 30-1 15,-9-34-19-15,-1 5 7 0,2-3-1 0,1-4-2 16,2-1-20-16,2-4 3 0,1-1-11 0,0-4-17 16,0-2 7-16,2-5-4 0,2-1 1 15,2-1-9-15,-12-2-20 0,6 0-13 16,19-12-19-16,-16 2-7 0,-2-1-8 0,1-4-7 16,-2 0-10-16,-2 2 5 0,-3-3-10 0,-2-1 7 15,-1 0 7-15,0 0-7 0,-4 6 13 16,-1 1-5-16,-2 1 13 0,1 1-11 0,-1 8 8 15,0 0 7-15,0-8 11 0,0 8-10 16,0-8 6-16,0 8 2 0,0-8-13 0,0 8 7 16,0 0 10-16,0-5 11 0,0 5-8 0,0 0-2 15,10-8 12-15,-5 10 5 0,11 4 1 0,1 0 11 16,0 1-13-16,2 2 8 0,-1 3 5 16,-1 0-6-16,0 2 7 0,-2-1-1 15,-2 1-1-15,-3 0-1 0,-3-1-4 0,-2 1 6 16,-3-4-3-16,-1-1-15 0,-1-9 8 15,0 8 7-15,0-2-9 0,0 0 11 0,-14 5-2 16,10-8 4-16,1 0-11 0,-1 0 9 0,1-2 4 16,-2 0-4-16,2 1-6 0,1-2-2 15,-1-2-8-15,1 1 10 0,1 0-5 0,2-2 7 16,-1-1-12-16,3 0 3 0,0-1-2 0,7-5 5 16,3-1-5-16,-2-1-4 0,3 1 4 15,3 1-8-15,-1-1-4 0,0 2 2 0,2 0-5 16,-2 2 0-16,2 2 6 0,-4 1-8 15,-2 0-6-15,0-2 8 0,-12 6-3 0,8 0-2 16,-2 0-2-16,-6 0 7 0,13 10-2 0,-12-5 3 16,0 1-9-16,0-1 11 0,-1 2 2 0,2 0 8 15,-1 0 6-15,0 0 11 0,4 8 1 16,1 0 4-16,-1-5 6 0,-2-2-17 0,0-1 6 16,0-1 13-16,2-3-4 0,1 1 8 15,-1-1 0-15,2-3-22 0,1 0-1 0,1 0 12 16,5 0-3-16,2 0 3 0,20-15-17 0,-17 6-4 15,1 1 5-15,0-6 2 0,-2 1-12 16,0-1 15-16,-3 2-7 0,-2-2 0 0,-1 1-7 16,-2 1-14-16,-3 4 10 0,-3-1-7 15,-4 2-4-15,0 7 17 0,0 0-8 0,-13-14-9 16,8 10 16-16,-12-3-7 0,-2 4-14 0,-2 2 20 16,0 0-16-16,11 1-13 0,-5 0-15 0,-3 0-25 15,-2 0-13-15,2 0-30 0,0 0 10 16,-13 13-85-16,19-10-42 0,2-2-49 0,3 0-44 15,0 0 29-15,3 0-220 0,0-1 23 0,4 0 5 16,0 0 56-16,0 0 43 0,-3-2 45 16,5 3 8-16,3-1 17 0,2-1 44 15,14-1 11-15</inkml:trace>
  <inkml:trace contextRef="#ctx0" brushRef="#br0" timeOffset="133231.8903">13333 11246 582 0,'16'-15'312'16,"-16"15"-46"-16,0 0-27 0,29-28-26 0,-27 22-1 16,4-8-19-16,-2 3-19 0,2-1-17 0,-3 0-13 15,-1 3 1-15,2-2-22 0,-2-6-25 16,-2 11 9-16,0-2-12 0,0-3-6 0,-16-11-20 16,7 12 5-16,2 3 5 0,-3 2-22 15,0 3 26-15,-7 0-31 0,-1 1 6 0,8 1 18 16,-4 0-50-16,-24 15 16 0,17-3-7 15,0 4-4-15,5 1 52 0,-3 2 20 0,4 1-17 16,1 0-5-16,2 2 0 0,3 3 10 0,1-2-19 16,4 1 14-16,3-6-13 0,1-13-2 0,0 7-3 15,15 12-1-15,-5-14-12 0,2-3-11 16,1-3 0-16,0-4 1 0,-3 0-7 0,4 0-3 16,21-16-17-16,-16 6-13 0,0-1-7 0,1-4-7 15,-1-3-32-15,-5 0 9 0,2-1 6 16,-2 2 4-16,1 3-19 0,-3-5 1 0,-2 6 31 15,-2 1-4-15,-2 3 1 0,-2 4-2 0,0-2-18 16,-2 3 21-16,-1 3-2 0,1 0 3 0,-2 1 4 16,0 0-2-16,0 0 37 0,0 10-3 15,-1-5-4-15,1 1 18 0,1 0 9 0,1 11 4 16,-2-10-6-16,0 1 7 0,10 21-11 0,-6-15 6 16,4 1-5-16,-3-2-5 0,1-4-1 15,3 2-9-15,-2-3-7 0,-1-2-9 0,1-2-43 16,0 0-46-16,1-2 8 0,0-1-122 0,-4-1-72 15,-4 0 23-15,15 0-295 0,2 0 40 16,1 0 61-16,2 0 14 0,1 0 9 0,23-11 14 16,-21 7 49-16,2 0 26 0,0 2 43 15,3-4-9-15</inkml:trace>
  <inkml:trace contextRef="#ctx0" brushRef="#br0" timeOffset="133648.1092">14038 11105 695 0,'-2'0'363'0,"0"0"-6"0,1 2-46 0,-1-2-40 16,0 0 20-16,0 0-21 0,1 0 5 0,0 0-13 16,1-2-6-16,0 2-6 0,1 0-37 15,2 0-9-15,1-2-18 0,2 1-11 0,2 0-19 16,14-3-3-16,-4 0-27 0,3 1-9 15,-3 0-15-15,6 1-7 0,-6-2-11 0,0 1-12 16,0 1-30-16,-1-1-26 0,2-1-47 0,-1 0-33 16,-4 3 7-16,-2-1-131 0,-4 1-40 15,-1-2-72-15,-1 0 31 0,-3 1-272 0,1 1 68 16,-1 0 35-16,-1 0 41 0,-2 1 43 0,0 0 12 16,0 0 29-16,-9 1 14 0,4 0 19 0,0 0 19 15</inkml:trace>
  <inkml:trace contextRef="#ctx0" brushRef="#br0" timeOffset="133859.17">14064 11157 826 0,'-4'3'396'0,"2"-1"-58"16,0-1 26-16,-1 1-13 0,2 1-8 0,0-3-16 16,1 3-24-16,2-2-17 0,1 0-40 15,-1 0-16-15,2 1-32 0,3 0-15 0,0-1-33 16,11 2-40-16,-8-3-35 0,5 0-45 0,25-11-5 15,-11 5-141-15,-2 0-88 0,3-2-65 16,1 1 25-16,4 0-245 0,0 1 1 0,-4-2 61 16,1 4 44-16,-1-3 20 0,-1 2 27 0,-3 1 17 15,4 0 23-15,-5 1 20 0</inkml:trace>
  <inkml:trace contextRef="#ctx0" brushRef="#br0" timeOffset="134463.7792">14696 11026 796 0,'-2'-3'379'0,"0"2"-33"0,0-2-32 0,-1-1-29 16,1 3-41-16,0-2-28 0,0-1 15 15,0 0 0-15,2 2-20 0,0-3-13 0,-3 1-31 16,6-1-2-16,-1 1-31 0,0-1-7 0,9-4-10 15,0 0-9-15,5 0-15 0,-1 1 3 0,1 2-17 16,3 4-2-16,-4-1-14 0,2 3-4 16,-9 0-14-16,5 0 9 0,16 12-14 0,-14-2 0 15,-3 0-22-15,0 0 9 0,-5 2 1 16,-3 3 0-16,-1-3-8 0,-2-2 0 0,-1 2 0 16,0-12-5-16,0 12-17 0,-10 13 10 0,2-12 8 15,1-2 1-15,1-2-21 0,-1-4 10 0,-4 4 13 16,4-5-18-16,-2 1-1 0,3-2-2 15,-3-2 9-15,4 3 1 0,1-1-4 0,0-2-2 16,3 1 9-16,-3-1-8 0,2-1 8 16,-2 1-2-16,3 0 0 0,1-1-5 0,-2 1 4 15,2-1-7-15,0 0-10 0,0 0 14 0,0 0 3 16,11 1-5-16,-6-1-1 0,3 0 3 16,0-1-1-16,13 3-4 0,-11-2 1 0,5 0-2 15,2 0-1-15,21 12-7 0,-20-5 14 16,-1-2-11-16,-6 2 5 0,3 2 4 0,-3 0 1 0,-3 0-2 15,-2-1 2-15,-2-2-10 0,-3 0 10 16,-1 0-8-16,0-6 13 0,0 0-2 0,0 7 14 16,0-7-2-16,-21 21 1 0,8-14-2 0,-6 1-2 15,0-3-10-15,-2 4 7 0,-4-4-9 16,0 2 9-16,0 1-13 0,-4-2 10 0,5 0-13 16,0-4-24-16,1 4-9 0,4-2-8 0,4 0 4 15,4-2-68-15,11-2-27 0,-9 0-40 16,9 0-43-16,-11-11-47 0,13 6 26 0,5-7-245 15,4 1 27-15,2 0 11 0,4 0 59 16,5 2-21-16,4 0 52 0,6-3 12 0,6 2 50 16,7 1 14-16</inkml:trace>
  <inkml:trace contextRef="#ctx0" brushRef="#br0" timeOffset="135084.9309">16478 10885 813 0,'-2'0'353'0,"0"0"-44"0,0 1 6 16,2 3-41-16,-2 2 42 0,-1 10-24 15,2 3-6-15,0 5-7 0,0 2-10 16,-1 2-14-16,2-15-5 0,0 9-19 0,0 5 7 0,12 29-25 16,-10-27-16-16,1 0-1 15,-1-3-31-15,0-2-24 0,0-2-13 0,-2-3-16 16,2-6-1-16,0-2-11 0,-2-5-3 0,1 1-26 15,-1-2 12-15,0-1-29 0,0-1 22 16,0-3-22-16,0 0-19 0,0-2-16 0,-1 0 12 16,3-5-39-16,-1 2 2 0,-1 0-11 0,4-1-5 15,-1 2 0-15,6-11 8 0,1 5-3 16,2 1-3-16,1 2 7 0,1 1-8 0,2 2 9 16,2-2-2-16,-1 2 11 0,2 3-5 0,1 0-2 15,-9 1 16-15,3 0-12 0,4 0 13 16,17 16 0-16,-18-6 7 0,-2 1-3 15,-2 2 11-15,-3 1-15 0,-6 0-3 0,0-2 13 16,-4-12 3-16,0 12-8 0,-15 14 17 0,1-15-12 16,-1 0 9-16,-3 0-9 0,-3-3-5 15,-1-3-3-15,0 1 20 0,-4-2-26 0,0 0 12 16,3-4-15-16,1 0-26 0,10 0-28 16,-3 0-25-16,-1 0-21 0,-18-9-36 0,23 7 13 15,2-1-90-15,4 2-33 0,-1-3-40 0,3 0-46 16,2 1 29-16,1-3-205 0,2 2 11 15,2 0 35-15,8-7 26 0,3 0 51 16,6 1 16-16,0-1 32 0,6 1 18 0,3-1 17 0,-1 1 17 16</inkml:trace>
  <inkml:trace contextRef="#ctx0" brushRef="#br0" timeOffset="135343.6256">16959 11210 884 0,'1'-1'416'0,"-1"1"16"16,2 0-35-16,-2-2-10 0,0 4-24 0,2-2-26 16,0-2-40-16,2 1-25 0,1 0-28 0,1 0-16 15,2 1-13-15,9-3-18 0,-7 3-15 16,5 0-30-16,21-4-5 0,-13 1-34 0,-5 1 7 16,4-2-29-16,0 2-30 0,-13 2-39 15,5 0-53-15,2 0-28 0,-2 0 5 0,-2 0-170 16,-3 0-79-16,-1 0 25 0,0 0-269 15,-8 0 33-15,0 0 61 0,5 0 28 0,1-1-4 16,-8 2 69-16,-2 2 38 0,-3 8-3 0,-7-5 12 16,1 2 24-16,-5-2 12 0</inkml:trace>
  <inkml:trace contextRef="#ctx0" brushRef="#br0" timeOffset="135548.6648">16964 11313 397 0,'-7'1'512'0,"0"-1"-100"16,4 4 33-16,-1-4-20 0,0 3-20 0,2-3-9 15,-1 2-44-15,3-2-22 0,-1 2-9 0,3-1-15 16,2 1-21-16,0 0-25 0,0-2-42 16,4 0-22-16,14 3-32 0,0-1-29 0,-10-2-63 15,8 0-53-15,5 0-72 0,2 0 7 16,31-14-189-16,-28 7-112 0,-6-1 31 0,7 3-235 16,-4-3 49-16,1-1 34 0,0 1 50 0,-3 1 23 15,3 0 26-15,1 0 28 0,-2 0 10 16,0 5 29-16,0-4 17 0,-3 4 22 0</inkml:trace>
  <inkml:trace contextRef="#ctx0" brushRef="#br0" timeOffset="136047.4943">17540 11168 585 0,'-8'-5'416'0,"-1"-1"-52"0,0-3-49 16,2 4 0-16,-2-3-15 0,4 2-36 0,0-1 9 15,2 4-8-15,1-3-22 0,0 1-19 16,0 2-2-16,1-4-6 0,1 7-17 0,0 0-12 16,0-8-27-16,11-11-6 0,-4 12-5 0,5-3 2 15,1 3-8-15,1 2-22 0,6 1-5 16,-2 1-12-16,4 3-2 0,-13 0-12 0,6 0 2 16,20 11-9-16,-16-1-13 0,-2-1-22 15,-2 2-3-15,-1 2 13 0,-6 1-17 0,-1 1 4 16,-2 1-23-16,-5-2-1 0,0-14 17 0,0 15-7 15,-14 16-4-15,4-14-17 0,-4-2 19 16,0 2-12-16,-4-5-1 0,3 2-10 0,-1-2 14 16,-3-1-9-16,2-2 7 0,0-2-8 15,1-1-6-15,-1-2 12 0,4 1-8 0,1 0-11 16,1-3 5-16,3 3-12 0,4-5 18 0,-2 2 5 16,1 0-17-16,3-1 8 0,-1 0 25 0,2 0 19 15,-1 0-18-15,2-1-2 0,0 0 12 16,0 0-4-16,16 0 6 0,-10 0-18 0,3 0-15 15,12 1 3-15,-10-1-1 0,7 0-1 16,2 0 19-16,3 0 3 0,1 0-3 0,1 0-44 16,0 0-23-16,-3 0-16 0,3 0-32 15,-3 0-45-15,-4-7-65 0,-1 7 17 0,9-9-153 16,-17 6 29-16,-5 0 28 0,1 3 26 0,0-1-349 16,-3-2 55-16,0 3 41 0,-2-1 72 15,0-1 34-15,-2 2-1 0,0-2 15 0,-2 1 74 16,1 0-31-16,-1 0 41 0,-1-1 24 0</inkml:trace>
  <inkml:trace contextRef="#ctx0" brushRef="#br0" timeOffset="149102.2683">4377 12618 618 0,'0'0'307'0,"0"0"-50"15,0-13-14-15,0 13-8 0,0 0-32 0,15-22-1 16,-16 20-24-16,1 0-21 0,-2 2 9 16,0 1-17-16,-1 1-3 0,0 2-18 0,0 1 10 15,-3 11-16-15,0-1 32 0,0 2-21 0,0 3 19 16,2 1-22-16,2-1-7 0,1 1 2 16,0-1-12-16,1-11-10 0,0 4-13 0,0 1 2 15,18 16-13-15,-7-19 1 0,-1-1-9 16,3-4-8-16,-1-2-8 0,1-3-4 0,-1-1-10 15,-4 0 3-15,20-10-13 0,-9-1 0 16,3 2 3-16,-3-4-5 0,-2-4-13 0,-1 0-8 16,2-2-6-16,0 1-2 0,-5 0-10 15,0 1 5-15,-1 2 7 0,-3-1-7 0,-3 4 2 16,0 4 4-16,-2 1-4 0,-2 0 1 16,2 2 0-16,-3 0-9 0,-1 3 10 0,0-1-9 15,0 1 4-15,0 2 4 0,0 0-10 0,0 0 17 16,0 0-11-16,-5 0-2 0,2 2 11 0,0 3 15 15,2 1 2-15,-1-1-4 0,-1 12-3 0,2 1 12 16,0 1 8-16,-1 3-11 0,2-2 13 16,0 1-5-16,-1 1 2 0,1-11 0 0,0 8-2 15,0 2 2-15,0 3-4 0,0 0 8 0,0 3 4 16,0-2-4-16,0 1-11 0,0 1 3 16,-9 26 1-16,3-27-2 0,0 1 1 0,-2-5-5 15,-3 2-2-15,-1-3 1 0,1 1-3 16,-2-3-3-16,-1-2 2 0,-1-2 0 0,-1-1 5 15,3-6-13-15,-2-1 12 0,2-3-12 16,2-3 8-16,11-1-5 0,-8 0-3 0,-14-10 4 16,13 3-4-16,1-5 1 0,-1 0 6 15,4 3-7-15,3-2-1 0,0 2-10 0,2 9 10 16,0-15-14-16,0-2 1 0,16-17 2 16,-5 13-7-16,4 1-13 0,-2 3-11 0,6-3-2 15,-3 2-25-15,3 1-7 0,-1 1-40 0,0 1 9 16,4 0-71-16,-5 1-36 0,0 3-30 0,-3 2-30 15,1-1 26-15,-6 5-217 0,3-4-47 16,-4 2 36-16,1 4 54 0,-3-2 25 0,1 3 22 16,0-3 23-16,-2 1 25 0,8-2 32 15,1-5-13-15</inkml:trace>
  <inkml:trace contextRef="#ctx0" brushRef="#br0" timeOffset="149873.312">4960 12400 760 0,'1'0'306'0,"-1"2"-9"15,0 0-39-15,0 0-5 0,-1-1-12 0,0 0-23 16,-1 0-19-16,1 0-22 0,-1-1 40 16,1 0-30-16,-2 0-29 0,1-1 15 0,0 1-23 15,-1-2-10-15,0 0-14 0,0-1-6 0,0 1-3 16,0-1-15-16,2-2 6 0,0-1-20 0,0 2-16 16,2-2 3-16,-1-1-10 0,3 2-10 15,6-6-9-15,2-1-4 0,-1 3-10 16,0 3 7-16,3 0-5 0,1 3-8 0,-3 2 7 15,-11 1-14-15,12 0 8 0,14 14-9 0,-13-5 3 16,-3 3 2-16,-3 2-10 0,1 0 4 0,-5 1 1 16,-2 0-5-16,-1-10 6 0,0 7 6 15,0 3 1-15,-12 16-24 0,6-16 13 0,1-1-1 16,-2-2 4-16,-2 0-9 0,-1-2 11 16,2-3-12-16,-4 1-5 0,3-3 3 0,2-1 3 15,-1-1-8-15,0-1 8 0,4 0 1 16,-1-1-6-16,2 1 0 0,0 0 3 0,1-1-10 15,-1-1 17-15,3 1-2 0,-1 0 7 0,0-1-11 16,1 2 5-16,1-2-1 0,2 0-5 16,1 0 11-16,0 2-9 0,2 0-6 0,0-1 6 15,2-1 0-15,11 3 6 0,-1-1 0 16,1 0 2-16,-1-1 8 0,2 1-10 0,-3 0-2 16,-3-2 5-16,-3 0-4 0,-2 1-2 0,1-1-1 15,-3 0-4-15,-1 0 6 0,-1 0-10 0,-2 0 4 16,2 0-20-16,-2 0-10 0,-3 0-30 15,0 0-14-15,0 0 7 0,0 0-100 0,0 0-52 16,6-3-31-16,-8 3-53 0,1-1 31 16,-2 0-275-16,-1 1 51 0,2 0 56 0,-2 0 38 15,1 0 24-15,-1 0 30 0,1 0 16 16,0 2 41-16,2-2 5 0,0 2-40 0</inkml:trace>
  <inkml:trace contextRef="#ctx0" brushRef="#br0" timeOffset="150516.0278">5623 12664 285 0,'-4'0'425'0,"-1"0"-92"0,1 0-19 0,1 0 8 16,-1 0-40-16,0 0-16 0,2 0-36 0,0 0-27 16,0 0 34-16,1-1-18 0,1 1-17 0,1 2-16 15,2-2-5-15,1 0-25 0,3 0-8 0,1 1-13 16,14-1-11-16,-13 0-12 0,8 0-19 15,0 0-9-15,3 0-2 0,-1 0-10 0,2 0-13 16,16 8-11-16,-21-7-34 0,-5 0-3 16,0 1-100-16,-11-2-50 0,8 0-43 0,-1 0-43 15,-7 0 20-15,7 0-313 0,-7 0 54 0,0 0 28 16,0 0 39-16,10 6 28 0,-12-2 19 16,-2 0 21-16,-7 4 36 0,-4-1-24 0</inkml:trace>
  <inkml:trace contextRef="#ctx0" brushRef="#br0" timeOffset="150733.0997">5638 12813 546 0,'-3'1'421'0,"1"1"-51"15,-1 0-21-15,1 1-43 0,1-2 13 0,1 2 1 16,0-1-8-16,1 1-11 0,1-3-30 0,3 3-14 16,-2-1-15-16,1 1-35 0,3-1-6 0,10 4-33 15,0-5-13-15,-3 2-22 0,4-2 0 16,-4 0-38-16,-5-1-63 0,6 0-47 0,2 0-1 15,2 0-163-15,20-10-62 0,-20 5 21 16,1 1-314-16,0 3 30 0,-1-1 44 0,-5 2 27 16,0 0 28-16,-2 0 40 0,-2-1 45 15,-10 1 12-15,15 0 19 0,2 0 8 0</inkml:trace>
  <inkml:trace contextRef="#ctx0" brushRef="#br0" timeOffset="151489.1107">6223 12726 784 0,'-2'-2'338'16,"1"2"-47"-16,-1-1 16 0,0 0-9 16,0 0-38-16,1-1-11 0,0 0-13 0,1 1-15 15,0-1-26-15,2 0-20 0,0 2-21 0,2-3-35 16,1 1 9-16,0 0-11 0,12-6-15 16,0 4 2-16,2 0-6 0,-2 0-15 0,3 3-9 15,-9 1-1-15,4 0-9 0,3 0 0 0,17 13-16 16,-21-4-21-16,-1 1 2 0,-3 0 10 15,-2 5-21-15,2-1 13 0,-5 2-5 0,-4-5 1 16,0-1-4-16,-1-10 6 0,0 9-11 16,0-1 1-16,-14 13-2 0,6-9-5 0,0-2-9 15,-2 0 20-15,-1 0-17 0,2-3 3 0,0-7-2 16,-4 6 1-16,4-2 6 0,1-4-5 0,0 2-4 16,3 0 9-16,-1-2-17 0,2 3 5 0,1-3-18 15,1 1 17-15,1 0-14 0,0-1-3 16,-1 0 4-16,2 0 3 0,2-1-6 0,1 1 6 15,0-1-8-15,2 1 13 0,1-3-14 16,15-7 4-16,-5 3 1 0,3 0-21 0,0 0 5 16,-2-1 2-16,1 0 26 0,2 2-24 0,-1-4 13 15,-1-2-6-15,-2 4 2 0,1-1-8 16,-3 2 6-16,-3-3-15 0,1 3 3 16,-4 2 3-16,5-4 27 0,-4 4 1 0,-4 2-1 15,-1-1 2-15,1 1 4 0,-3 1 0 0,0-1 0 16,-1 1 28-16,-1 0-16 0,0 2 17 0,0 0 2 15,0 0 1-15,0 0-5 0,-11 0 9 0,9 1 8 16,-2 2 0-16,0 0 17 0,-1 1 11 16,-6 6 8-16,0 3-2 0,2 1 16 15,1 0-4-15,-1 0-4 0,3 1 1 0,0-3-5 16,2 4-9-16,-3-2 10 0,5-3-14 0,1-1-8 16,1-3-10-16,0-7-3 0,0 8-5 0,0-3-6 15,0-5-24-15,18 21-2 0,-8-16-31 16,1-2-25-16,-1-3-27 0,0 1-39 0,9 0-42 15,-4 0 12-15,-6-1-107 0,2 0-69 16,16-13 27-16,-13 6-306 0,0-1 52 0,-2 0 32 16,0-1 55-16,-2 0 50 0,2-2-2 0,1 2 42 15,-2-3 17-15,3-1 31 0,-2-3 26 16,2 4 10-16</inkml:trace>
  <inkml:trace contextRef="#ctx0" brushRef="#br0" timeOffset="152056.6209">6852 12436 380 0,'-3'-3'432'16,"2"0"-91"-16,-1 2-9 0,-1-2-19 0,1 1-34 15,2-1-35-15,0 0 1 0,0 1-22 16,0 0-20-16,3-1-24 0,1 1-24 0,1 0 4 16,1 0-49-16,0 0 9 0,2 4-19 0,11-2-9 15,-10 0 1-15,18 9-15 0,-12-3 9 16,-1 2-43-16,0 1 20 0,-6 4-5 0,-1-2 8 16,-4 0-26-16,0-2 1 0,-3-9-4 15,0 8-1-15,0 4-7 0,-14 13 2 0,7-14-7 16,-1-2 0-16,1-3-1 0,-1-1-5 0,3 0-15 15,-1-3 15-15,-5 8 1 0,3-8-17 16,3 2 2-16,1-2 12 0,-1-1-1 0,1 0-25 16,1-1 36-16,3 1-20 0,-1-1-6 0,1 0 1 15,0-1 5-15,2 1 1 0,1 0-1 16,1 2-1-16,2 0 0 0,-2-1 11 0,2 0-18 16,12 2 3-16,-1 4 4 0,2 0-16 0,-3-2 21 15,1 3-30-15,-2-1 24 0,0 0 5 16,-3 1-6-16,-3-1 1 0,-4 0 1 0,-1 0 14 0,-3-1-6 15,-1 0 5-15,0-6-5 0,0 0 16 16,0 7-1-16,-10 3 0 0,-3-2-7 16,-1 1 4-16,-3-4-1 0,-2 0-1 0,0 0-14 15,-2-4 4-15,0 0-26 0,0 4-31 16,1-4 5-16,6-1-58 0,0 0-34 0,14 0-28 16,-9 0-49-16,3 0-57 0,6 0 24 15,-12-13-269-15,12 11 35 0,1 0 55 0,1 1 42 16,4-4-17-16,10 1 58 0,8 4 19 0,7-5 38 15,3 3-6-15</inkml:trace>
  <inkml:trace contextRef="#ctx0" brushRef="#br0" timeOffset="152323.3303">7498 12700 1133 0,'-1'0'366'15,"-1"1"17"-15,1 3-22 0,-1-2-23 0,1 0-13 16,1 3-27-16,-1 0-19 0,1 2-24 16,-2 10-16-16,0-2-8 0,2 2-27 0,-2 0-9 15,0 2-30-15,2-9-20 0,0 2-15 0,0 2 2 16,0-3-26-16,0-1-32 0,0-2-44 16,0 0-43-16,0-1-54 0,0-1 9 15,0-6-150-15,0 7-81 0,-9 0 26 0,7-6-282 16,-2 0 26-16,2-1 75 0,-1 1 21 0,-1-1 46 15,0 0 16-15,-2-1-8 0,1 1 60 0,-1 0 0 16,6 0-24-16</inkml:trace>
  <inkml:trace contextRef="#ctx0" brushRef="#br0" timeOffset="152538.9193">7306 12854 915 0,'-1'-3'448'0,"0"2"-39"0,2-2-43 0,1 3-16 15,0-4-15-15,2 3-16 0,0-1-27 0,2 2-12 16,0-1-26-16,11-3-40 0,3 2-8 16,-3 1-33-16,2-1-3 0,2 2-34 0,0-2-11 15,0 0-57-15,-1-1-55 0,2 1-55 0,0 2 4 16,1-5-201-16,1 1 22 0,-2 0-319 0,5 0 28 16,1 1 39-16,3 3 41 0,2 0 33 15,0 0 25-15,0 0 8 0,-16 0 53 0,8 0-8 16,3 0 38-16</inkml:trace>
  <inkml:trace contextRef="#ctx0" brushRef="#br0" timeOffset="152944.0103">8057 12775 723 0,'0'-5'421'16,"-2"0"-67"-16,0-1-17 0,0 2-3 15,-2 0-19-15,-6-4-34 0,-2 3-12 0,5 1-25 16,-2 2-3-16,-3 2-26 0,4 0-3 0,-5 0-19 15,-16 14-11-15,12-5-23 0,2 3 2 16,1 2-11-16,3 0-11 0,-3 2-9 0,5-3-24 16,2 2-9-16,2-4-3 0,4 1-7 0,0-5-17 15,1-7-7-15,0 7-8 0,0-7 8 16,13 14-18-16,-7-11-20 0,2-3-20 0,10 0-31 16,-9 0-25-16,6 0 1 0,19-17-25 0,-15 8 8 15,0 0 7-15,1-2 5 0,-1-2-38 16,-3 0 9-16,-1 5 26 0,-3-1 6 0,-1 1 7 15,0-1-34-15,-5 4 8 0,-1 4 42 16,-5 1 12-16,0 0 19 0,0 0 22 0,8 11-2 16,-7-5 22-16,0 0-4 0,1-1-5 0,-1 4 12 15,3 8-12-15,-1 0-5 0,1-3-5 0,-1 0-2 16,2-5-7-16,1 3-15 0,0-5-31 0,4 3 2 16,-3-5-125-16,-2-3-57 0,4-2-64 15,-9 0 28-15,14 0-288 0,4 0 45 0,21-14 49 16,-16 5 39-16,-1-2-9 0,2-1 61 15,0 1 21-15,1 1 23 0,-4 2-19 0,0-1 31 16</inkml:trace>
  <inkml:trace contextRef="#ctx0" brushRef="#br0" timeOffset="153493.1239">8441 12796 526 0,'-6'-4'460'0,"1"3"-82"0,-2-1 37 0,3-3-27 16,-1 3-26-16,2-3-31 0,-1 3-42 0,2-3-27 15,-2 0-16-15,3 0-19 0,1 0-33 16,1 1-13-16,2-1-20 0,7-3-27 0,-1 1-3 16,0 4-12-16,6-1-14 0,0 2-9 0,-3 1-18 15,-12 1 4-15,16 0-18 0,18 11 0 16,-18-2-8-16,-1 3-7 0,-5 1-9 0,-1 1-6 16,-2 2 0-16,-4 0 0 0,-2-3 2 0,-1-5-2 15,0 5-15-15,-13 15-6 0,6-12 4 0,-1-2 1 16,1-1-26-16,-3-2-6 0,0 0 1 15,2-5-28-15,0-1 0 0,2-1-12 0,1-2-23 16,0 1-6-16,1-1 9 0,2-1-16 16,0-1-46-16,1 0-3 0,1 0-29 0,0 0-4 15,1-5 13-15,1 2-16 0,2 0 7 0,6-5-1 16,6-1-7-16,0-2-10 0,2-2 26 16,-1 4 16-16,2-3 17 0,3 2 32 0,-2-2 43 15,2 0 12-15,0-1 17 0,-4 0 18 16,3-2 19-16,1 0 13 0,0 5 15 0,-7 0 20 15,-1-1 8-15,-2 2 19 0,-3 0 1 16,-1 5-5-16,-5 1-5 0,-1 1-7 0,-2 2 71 16,-3 2 7-16,-2 1-6 0,2 1 13 0,-6 8 8 15,-1-2-4-15,-3 1 4 0,2 7-9 16,-3-1-20-16,3 0 12 0,2 2-17 0,-1-2-13 16,2 0-26-16,3-2-4 0,0 0-15 0,4-3 10 15,1-12-10-15,0 9-22 0,0 3-23 0,19 8-46 16,-5-13-45-16,3-5-52 0,6 2 14 15,3-2-151-15,-11-2-54 0,7 0 28 0,6 0-297 16,32-13 52-16,-30 8 36 0,-1 1 25 0,1-2 76 16,-1-1 2-16,2 2 33 0,2-2 44 15,-1-3 1-15,0-1 2 0,-3 2 13 0</inkml:trace>
  <inkml:trace contextRef="#ctx0" brushRef="#br0" timeOffset="153710.2032">9328 12743 509 0,'-2'-4'458'0,"1"-1"-19"16,1 3-52-16,-1 1-17 0,1-1-35 0,-2 3-14 16,2 2-2-16,0 2-9 0,-1 0-8 15,0 3-31-15,3 11-28 0,-2-10-7 0,0 6-32 16,0 4-8-16,0-2-20 0,0 3-23 0,0-2-10 16,0 1-36-16,0-4-36 0,0-2-53 0,0-3-57 15,0-1 4-15,0-2-134 0,0-7-56 16,0 7-113-16,0-7 29 0,-12 7-231 0,11-8 52 15,0 1 35-15,-1-3 35 0,-3 2-6 16,3-2 68-16,-2 2 15 0,-1-3 35 0,-1 3 2 16,-7-3 25-16</inkml:trace>
  <inkml:trace contextRef="#ctx0" brushRef="#br0" timeOffset="153926.9113">9052 12875 764 0,'-4'-1'476'16,"1"0"-5"-16,0-1-42 0,1 2-41 15,1-2-21-15,0 3-20 0,2-2-45 0,1 0-9 16,3 0-40-16,1 1-15 0,2 0-26 16,17 1-5-16,-13-1-26 0,8 0-10 0,6 0-25 15,4 0-19-15,3 0-40 0,40-9-62 0,-32 5-58 16,-1 3-60-16,1-3 8 0,-3 1-150 0,-3-4-46 16,-3-3 27-16,-2 3-268 0,-4-1 29 0,-2-1 24 15,2-3 24-15,-5-1 52 0,-2-1 46 16,-1-2-13-16,-5-1 52 0,-2 0-2 0,-1 0 38 15</inkml:trace>
  <inkml:trace contextRef="#ctx0" brushRef="#br0" timeOffset="154353.5465">9711 12567 835 0,'-2'-1'388'0,"1"0"-41"16,-2 2-45-16,0 0 10 0,1 3-2 16,-1 1-3-16,-6 8-11 0,4 5-9 0,1 0 4 15,0 4-14-15,2 2 6 0,2-13-26 0,0 7-1 16,0 3-37-16,0 1-15 0,0 2-26 15,10 22-22-15,-8-24-14 0,-2-2-7 0,2-1-14 16,0-5-17-16,-1-5 11 0,-1-1-22 16,0 0-19-16,1-3-8 0,0-1-6 0,-1 0-7 15,0 0 5-15,1-2-14 0,-1-2-11 0,0 0 14 16,-1 0-14-16,1-2-5 0,0-3-25 0,-1 3-5 16,2-1-1-16,-1-4 0 0,2 2-3 15,0 1-4-15,3-1-12 0,-1 2 24 0,0-2-26 16,9-5 22-16,1 3-5 0,1 1-11 0,0 0 16 15,-1 3-7-15,7 3-9 0,-11 0 26 16,8 0-21-16,2 0 22 0,26 13-15 0,-22-6 11 16,-2-3-16-16,0 6 16 0,-5 5 21 15,-3-3-21-15,-2-3 21 0,-6 4-11 0,-3-1 15 16,-3-12 9-16,0 8-23 0,-12 13 15 0,-2-9-19 16,-2-3 4-16,-2 1 12 0,-4-3-3 15,-4 1-20-15,-3-5-30 0,-2-1-38 0,-2-2-43 16,-2 0-45-16,18 0 16 0,-8 0-179 15,-3 0 32-15,-34-11-369 0,31 5 59 0,0 1 41 16,1-1 45-16,0 1 29 0,6 0 48 0,1 0 58 16,3-1 8-16,1 0 26 0,-1 2 23 15,1 3 5-15,3 0 24 0</inkml:trace>
  <inkml:trace contextRef="#ctx0" brushRef="#br0" timeOffset="159537.1901">4650 13774 897 0,'0'0'306'0,"0"0"-19"0,0-13-41 0,0 13-38 16,0 0-9-16,0 0 28 0,0 0-30 0,0 0-4 16,15 7-23-16,-19 9 12 0,0 3-1 15,0 3-16-15,1 0-14 0,-1 0-12 0,0-1-8 16,-1 1-3-16,-1-1-20 0,2-2-10 0,-4 0-3 16,1-1-23-16,1-2 1 0,-3-2-9 15,3-4 0-15,-3-1-5 0,3 0-6 0,1-5-1 16,-2-1-3-16,3-2-14 0,0-1 3 0,4 0-6 15,0 0-8-15,0 0-5 0,0 0 6 16,-11-11-11-16,11 7 6 0,1 1-15 0,1-1 8 16,1 1-2-16,2 1 10 0,1 0-14 0,14-3-1 15,0 0-2-15,0 2 12 0,4-1-14 16,0 1-18-16,1 1 16 0,-3-1 5 0,1-1-16 16,-1 1-3-16,-4-1-27 0,-1 1 4 0,-5 0-41 15,-1 3-35-15,-3-2 3 0,-1 0-27 16,-1 1 6-16,-1-1-11 0,-1 0 1 0,-1-1-10 15,-1 2 4-15,-1-2 2 0,-1 0 7 0,2 1 22 16,-1-1-1-16,-1 3 11 0,0 0 9 16,0 0 37-16,0-8 24 0,0 2 19 0,0 6 27 15,0-8 20-15,-12-4 29 0,10 8 20 16,0 0-1-16,-2 0 7 0,4 4 7 0,0 0 12 16,0 0-10-16,-4-3 47 0,3 4 17 0,-1 6 13 15,0 0 25-15,-1 13 11 0,-2 2-4 16,2 0-29-16,3 4-12 0,-1-2-28 0,0 3 7 15,1-1-19-15,0 0-10 0,0-3-14 16,0-11-2-16,0 2-24 0,0 3-10 0,0-2-19 16,0-3-27-16,0-2-46 0,0-3-30 15,0 0-66-15,-11 2 13 0,10-9-190 0,-1-1 27 16,0 0-293-16,1-3 52 0,-1-1 40 0,0-2 28 16,0-8 38-16,-1-5 30 0,1-2 30 15,0 2 1-15,2 0 14 0,0 10 32 0,0-7 14 16</inkml:trace>
  <inkml:trace contextRef="#ctx0" brushRef="#br0" timeOffset="160048.7333">4912 13614 723 0,'-1'-5'360'0,"-2"0"-25"0,1-2-35 16,-3-6-46-16,4 3-12 0,-2 2-29 0,2 0 30 16,0 1-21-16,1 0-24 0,-1 0-22 0,1-1-2 15,0-3-26-15,18-13-12 0,-8 11-8 16,3 3-18-16,2 1-5 0,1 3-6 0,0 2-18 16,1 0 0-16,-4 3-25 0,-13 1 6 15,15 0-8-15,14 11-16 0,-14-4 7 0,-5 4 1 16,1 4-15-16,-4-5 10 0,-4 1-6 0,-1 2 7 15,-2-13-14-15,0 14 5 0,0 2-2 0,-13 20-13 16,5-18 0-16,-4 2 6 0,1-5 1 16,-3 2 0-16,3-2-21 0,-3-2 9 15,2-3-4-15,-1-3 1 0,1 2 0 0,4-3-1 16,1-4-4-16,0 1-10 0,2 0 14 0,2-2 2 16,0 1 6-16,0-1-5 0,2-1 2 0,1 1-21 15,-1-1 1-15,1 0 15 0,4-1-16 16,0 1 12-16,0 0-8 0,3 0 11 0,-1 0 6 15,2 1-4-15,0-1-6 0,3 0 2 16,3 0-3-16,4 0 3 0,0 0 8 0,3 0-15 16,17 11 3-16,-20-10 6 0,-3 0-7 0,-3-1-2 15,-3 3-10-15,-1-2-15 0,-2 0-17 16,1 0 5-16,-2 0-108 0,-2 0-60 0,-1-1-43 16,1 0 26-16,-2 1-294 0,-1 0 27 15,0 0 34-15,-1 0 40 0,-1-1 10 0,0 3 28 16,0-1 38-16,1 1 45 0,3 0 30 0</inkml:trace>
  <inkml:trace contextRef="#ctx0" brushRef="#br0" timeOffset="160356.0503">5723 13856 754 0,'1'0'429'0,"0"1"-64"0,-1-1 23 16,0 0-39-16,0 0-26 0,0 0-16 15,2-1-1-15,-2 1-8 0,2 0-23 0,0 0-20 16,1-2-33-16,1 2-31 0,1-2-5 16,12-2-34-16,1 1-13 0,2-3-15 0,2 4-10 15,-6-3-4-15,5 2-23 0,0-4-38 0,-3 6-32 16,-3 0-45-16,-4-1-40 0,-11 2 7 15,9 0-152-15,0 0-58 0,-2 0 24 0,-7 0-279 16,6 0 21-16,-6 0 40 0,0 0 26 16,6 11 14-16,-10-6 57 0,-4 3 34 0,-2 4 22 15,-3 0 19-15,-1-1 0 0</inkml:trace>
  <inkml:trace contextRef="#ctx0" brushRef="#br0" timeOffset="160564.1252">5706 14009 930 0,'-3'2'450'0,"0"0"-37"0,2 1-32 0,-2-3-19 16,2 2-16-16,1-1-19 0,2 1-18 0,0 0-27 16,2 1-39-16,1-2-22 0,1 0-13 0,1 1-33 15,11-2-19-15,2 2-8 0,0-1-47 16,-8-1-44-16,2 0-57 0,4 0 0 0,19-12-138 16,-15 7-57-16,-1-3-87 0,0 0 31 15,-2 0-258-15,2-2 26 0,-2-1 27 0,3 0 63 16,-2-1 29-16,4 0 0 0,3-3 28 15,3-1 36-15,4-1 29 0,6-3-7 0</inkml:trace>
  <inkml:trace contextRef="#ctx0" brushRef="#br0" timeOffset="162399.158">6515 13900 827 0,'0'0'300'15,"0"0"1"-15,0 0-44 0,-14-14-13 0,1-6-18 16,15 15-24-16,-1-2-30 0,5-5 0 0,0 4-28 16,9-4-5-16,0 1-16 0,0 3 7 15,-2 1-22-15,3 2 6 0,-4 4-11 16,-12 1-10-16,10 0 3 0,3 0-12 0,12 18 4 16,-14-10-22-16,-1 3 1 0,-2 1 3 0,-4 3-28 15,-1-3 23-15,-3-12-12 0,0 11 8 16,0-1-13-16,0 4-21 0,-14 16 4 0,5-15-2 15,-1 1 15-15,-1-3-24 0,-2 1 14 16,-3-2-18-16,1-1 2 0,0-2-20 0,-1 0 31 16,2-2-5-16,1 1-11 0,4-3-28 0,-2-1 27 15,2 0-2-15,2 0 12 0,1-2-25 0,1 0 19 16,0-1-13-16,2 1 2 0,0-1-7 16,1 1 1-16,2-2 5 0,0 0-8 0,0 0 29 15,0 0 15-15,0 0 1 0,13 7 0 0,-7-7-4 16,13 2 7-16,3 0-9 0,1-1 3 15,1 1-6-15,0-1 0 0,2 0-9 0,-2-1 4 16,-12 0-12-16,6 0-5 0,2 0-33 16,-2 0-31-16,0 0 5 0,-3 0-112 0,-3 0-46 15,-2 0-59-15,8-12 27 0,-12 8-268 0,-2 3 40 16,-1-2 34-16,0 1 12 0,-1-2 60 16,0 1 8-16,-2 1 5 0,-1-2 42 0,0 1 11 15,1-2-3-15</inkml:trace>
  <inkml:trace contextRef="#ctx0" brushRef="#br0" timeOffset="163015.6122">6793 13474 474 0,'2'-6'384'0,"3"-10"-54"0,-3 6-5 0,3 1-17 15,1 3-31-15,4-3-40 0,1-1-30 0,1 3 10 16,-1 4-35-16,-1 2-20 0,-10 1-27 0,10 0-8 16,3 0-14-16,15 16 11 0,-15-6-15 15,-2 0-10-15,-1 0-29 0,-3 2 11 0,0 2-5 16,-3-4 4-16,-1 1-21 0,-1-3-5 0,-2-1-27 15,0 1 17-15,0-8-4 0,0 9-5 16,0 1-9-16,-14 12 5 0,8-8 5 0,-1-8-11 16,-2 4-11-16,-2 1 13 0,1-2-18 15,1-2 9-15,0-3-3 0,3 0-4 0,0-1 5 16,2-1-3-16,1 1-12 0,-1-1 22 16,2-2-18-16,0 1-4 0,0 0 13 0,2-1-10 15,1 0 2-15,1-1 0 0,2 2-6 0,0-1 12 16,1 0 6-16,2 0-25 0,0 1 3 0,12 2 1 15,-10-3 15-15,21 8-17 0,-7 0 10 16,-4-1 1-16,0 0-12 0,-1 4-2 0,-1-1 26 16,-1 0 5-16,-4 2-1 0,-2 1 2 15,-4-1-4-15,-1-2 12 0,-3-3 2 0,0 2-8 16,-2-9 15-16,0 0-8 0,0 8 12 0,-11 6 0 16,-1-6 1-16,-1-1-5 0,-2-1-7 0,-1-3-12 15,-1 0 2-15,0-1-5 0,1-2 5 16,2 0-8-16,5 0-11 0,-4 0 11 0,-1 0-13 15,-3 0-37-15,-10-12-4 0,19 10-14 16,1-1 5-16,2 1-34 0,-1 2-47 0,3-2-22 16,0 0-26-16,3 0-17 0,0 0-10 0,1 1 18 15,2-2-167-15,1 1-121 0,1 1 17 16,0-1 56-16,2 0-10 0,12 0 53 0,1 2 34 16,6-2 10-16,-10 2 24 0,8 0-1 0</inkml:trace>
  <inkml:trace contextRef="#ctx0" brushRef="#br0" timeOffset="163329.4474">7601 13816 716 0,'-1'-2'430'15,"1"0"-86"-15,-1 0-43 0,2 1 13 16,-2 1-9-16,0 0-1 0,1 2-14 0,0 1-7 15,0 3-23-15,0-1 0 0,-1 4-11 0,-1 8-9 16,2-6-11-16,0 5-6 0,0 3-7 0,0 3-27 16,0 0-12-16,0 0-25 0,0 1-3 15,0-3-25-15,0 2-20 0,0-4 5 0,0-2-10 16,0-2-20-16,0-3-24 0,0-2-21 16,0-3-41-16,0-6-30 0,0 6-73 0,0-6 10 15,-2 9-173-15,2-11-75 0,-1 0 30 0,1-3-272 16,-1 2 51-16,1-1 19 0,-1-1 55 15,0 0 45-15,-1 1 28 0,1-2 52 0,-1 1-26 16,-1 1 23-16,-6-7 42 0,3 5 37 0</inkml:trace>
  <inkml:trace contextRef="#ctx0" brushRef="#br0" timeOffset="163558.0669">7455 14004 467 0,'-5'0'468'0,"3"-3"15"16,-1 2-21-16,0-2-34 0,2 2-23 0,-1 0-8 15,0 0-50-15,2 1-11 0,2-2-34 0,1 0-33 16,3 1-26-16,2-1-21 0,11 2-34 16,2-3-8-16,3-1-30 0,1 1-10 0,0 1-19 15,2-2-41-15,-4 1-46 0,3-2-42 16,-2 1-53-16,0 2 6 0,-2-1-159 0,-3-1-61 16,-2 0 26-16,-4 2-316 0,-3-1 50 0,-1 2 39 15,-1-1 25-15,7 0 23 0,-1-1 62 16,-1 3 14-16,8 0 12 0,3-1 29 0,3 1 19 15,2-1 37-15</inkml:trace>
  <inkml:trace contextRef="#ctx0" brushRef="#br0" timeOffset="164596.3352">8507 13785 262 0,'0'0'384'0,"0"0"-54"0,0 0-16 16,0 0-29-16,0 0-9 0,-13 0-37 15,13 0-28-15,-21-2 25 0,19 0 5 16,0 0-28-16,0-1-26 0,0 1-4 0,2-1-21 16,-2 0-5-16,2 0-26 0,2 0-1 0,0 0-16 15,1 0-6-15,1 1-11 0,2-1-15 16,0 2-12-16,11-3 11 0,-2 4-18 0,-6 0-7 16,4 0-1-16,17 16-4 0,-13-6-13 15,-2 4-1-15,-1 2 1 0,-5 2 1 0,0-2-10 16,-3 2 3-16,-4-1-8 0,-1 0 3 0,-1-9-3 15,0 3 6-15,0 1-11 0,-15 10-4 16,8-11 3-16,2-3 6 0,1-1-2 0,-3-2-1 16,2 0-7-16,0-2 4 0,-1-1-7 0,2 0 1 15,-1-2-1-15,0 0 9 0,2 0-13 16,-1 0-3-16,4 0-12 0,0 0 0 0,0 0-14 16,0 0-7-16,0 0-7 0,0 0 2 15,-7-9 6-15,9 7-5 0,0 1 8 0,2 1 5 16,0 0 6-16,2 0 1 0,-1 3-19 0,1-2 14 15,0 2 11-15,9 5 3 0,-4-1-2 16,0 3 15-16,-3-3-7 0,-4 0 10 0,0 1 8 16,-1-2-18-16,-1 0 16 0,-2 1 5 0,0-7 8 15,0 0-5-15,0 11 7 0,-17 10-1 16,8-14-10-16,-3-1-10 0,-4 0 4 0,1-2 7 16,-4-1-7-16,2-1-1 0,-1 0-1 0,1-2-20 15,7 0-33-15,-2 0 5 0,-4 0-87 16,1 0-28-16,-14-14-56 0,16 5-54 0,5-2 28 15,1 0-271-15,7-1 23 0,0 12 35 0,0-13 36 16,12-11 17-16,-3 12 31 0,3 0 1 16,4 3 44-16,9-1 15 0,3 2-19 15</inkml:trace>
  <inkml:trace contextRef="#ctx0" brushRef="#br0" timeOffset="164877.6111">9063 13810 632 0,'2'-2'485'16,"0"2"-37"-16,2-1-42 0,-1 1-7 0,0 1-13 15,1-1-21-15,1 3-23 0,0 1-32 16,9 7-11-16,0 2-19 0,0 2-28 0,2 2-22 16,-2 2-17-16,0 0-10 0,1 1-33 0,-2-3-5 15,-1 0-18-15,-1-2-2 0,-1-1-39 16,1-1-22-16,-5 0-26 0,-1-5-36 0,-1-1-27 15,-1-1-20-15,-1-2-38 0,-1-1-17 0,1-2 7 16,1-1-166-16,-3 0-47 0,0 0 25 16,0 0-247-16,0 0-56 0,4-12 72 0,-3 7 23 15,-1-2 24-15,0 0 31 0,0 0 29 0,-1-1 37 16,1 8 22-16,0-7 5 0,0 0 25 16</inkml:trace>
  <inkml:trace contextRef="#ctx0" brushRef="#br0" timeOffset="165122.2699">9279 13866 874 0,'0'0'389'0,"0"-8"-55"0,0 1 4 0,0 7-43 16,0-6-11-16,0 6-5 0,0 0-32 15,0 0 2-15,-12-8-13 0,8 8-13 0,-8 9-10 16,-1-1-21-16,0 4-15 0,-5 2-15 0,3 0-20 16,-2 1-11-16,1 2-20 0,-3-2-7 15,3 1 0-15,-2-2-20 0,1 2-9 0,2-3-9 16,1-2-27-16,2-1-42 0,1-1-33 0,3-2-34 15,4-1 6-15,0-2-86 0,2-3-65 0,1-1-49 16,2-1 26-16,1 0-277 0,3 0 24 16,-1-1 37-16,9-8 33 0,-1 3 28 0,4-3 34 15,-4 0 47-15,2 2 6 0,1 0-1 16,6-2-3-16</inkml:trace>
  <inkml:trace contextRef="#ctx0" brushRef="#br0" timeOffset="165609.5698">9460 13893 665 0,'3'-3'433'0,"-1"0"-83"16,0 0-43-16,0-1 2 0,0 2-9 16,-2-1-1-16,2-1-21 0,-1-1-18 0,0 2-16 15,1-3-25-15,-1 0-22 0,2 1-14 0,-1 1-16 16,2-1-7-16,-1 0-20 0,6-5-8 15,-1 3-17-15,4-1-18 0,-2 3-6 0,0 3-6 16,0-1-10-16,-1 2-14 0,0 1 0 0,-1 0-8 16,1 0-4-16,14 12-6 0,-11-5-1 15,-1 4-12-15,-1 0 12 0,-7 3-7 0,-1 1-9 16,-2-1 10-16,0-6 7 0,0 4-8 16,-16 18 5-16,8-14-10 0,-6-1-5 0,2-1 8 15,-3-2-3-15,-1 5-13 0,1-7 3 16,0-1-4-16,1-2 12 0,1 0-10 0,3-1 13 15,1-3-21-15,2 1 8 0,1-2 1 16,2 0 0-16,0-1 0 0,2 1-12 0,-1 0 5 16,2-2 11-16,0 3-1 0,1-3 0 15,0 2-15-15,0-2 4 0,0 0 3 0,13 3 2 16,4 0-17-16,0 2 18 0,4-4-15 0,-4 0 0 16,-5-1 4-16,5 0-3 0,3 0-14 15,2 0-26-15,-2 0-18 0,2 0-24 0,-3 0-16 16,-4 0 8-16,-1 0-93 0,-3 0-26 15,-2 0-34-15,0 0-48 0,-3 0 25 0,-6 0-241 16,0 0-26-16,0 0 51 0,10-8 42 16,-13 5 31-16,-1 1 11 0,-2 0 43 0,-13-3 31 15,-4-2-6-15,-4 3 49 0,-2-2-21 0</inkml:trace>
  <inkml:trace contextRef="#ctx0" brushRef="#br0" timeOffset="166132.963">8634 13626 475 0,'3'0'380'0,"-2"-2"-70"0,-1 0-37 16,-1 0-9-16,-1-2-2 0,-1 2-49 15,-1 2 16-15,1 1-10 0,-3 0-25 0,0 0 17 16,0 1-31-16,-11 3 28 0,-1 2-23 0,1 1 3 16,0 4-17-16,2 1 10 0,-5 2-14 0,3 2 3 15,-1 1 5-15,0 1-25 0,0 2 14 16,-1 4-13-16,3 1 19 0,-2 0-22 0,0 2-4 16,7 1 1-16,0 2-27 0,3 1 5 15,3 1-13-15,3-1-14 0,2-15-5 0,0 8-8 16,14 29-17-16,-5-25-25 0,2 1-32 0,4-1-20 15,1-8-34-15,2-1-33 0,3-3-37 16,6 0 9-16,-2-3-137 0,6 1-47 16,4-7-48-16,3-2 31 0,3-1-288 0,3 2 64 15,1-2 42-15,2-4 17 0,1 2 33 0,-25-3 29 16,13 0 60-16,8 0 7 0,3 0 22 0,53-10 39 16,-47 6-4-16</inkml:trace>
  <inkml:trace contextRef="#ctx0" brushRef="#br0" timeOffset="166620.295">9746 13639 544 0,'1'-2'352'0,"3"-1"-30"0,1 2-27 0,2-1-15 15,0 2 8-15,14 1-36 0,-10-1 14 0,6 0-9 16,6 0-7-16,27 14-20 0,-22-7-7 16,-1 3-20-16,-1 3-14 0,-2 8 6 0,-2 3-13 15,-1 3-18-15,-3 4-18 0,-2 2-3 0,-3 3-19 16,-3 0-9-16,-3 1 10 0,-3-3-8 16,-2 1-24-16,-2-2 5 0,0-18-10 0,0 9-7 15,-15 29-9-15,4-24-11 0,-1-1-7 16,-7-3-35-16,1-2-32 0,-2-2-32 0,-2-4-22 15,-1-3 8-15,1 1-126 0,-2-4-54 0,-6-4-52 16,6-1 27-16,0-1-259 0,3 2-11 16,2-2 79-16,2-3 14 0,6 1 17 0,4-2 48 15,7-1 31-15,0 0 28 0,0 0 18 16,0 0 14-16,-6 0-14 0</inkml:trace>
  <inkml:trace contextRef="#ctx0" brushRef="#br0" timeOffset="167300.1993">10407 13826 650 0,'2'-4'406'16,"0"2"-68"-16,1 0-16 0,-1-2-43 0,2 2 16 16,-2 2 8-16,2 0-14 0,2 3-14 15,3 9 14-15,-1 1-11 0,0 4-17 0,-1 2 16 16,-1 2-34-16,-2 3-11 0,-2 1-18 15,0-2-33-15,-2 0-18 0,0-11-9 0,0 5-25 16,0 2-3-16,0 0-16 0,0-2-16 0,0-2-13 16,0-4-16-16,0-2-34 0,0-1-10 0,0-2-37 15,0-6-42-15,0 0-53 0,0 6 12 16,0-6-167-16,-9 6-69 0,8-6 32 0,0-3-269 16,-1 1 42-16,-1 0 36 0,1-1 40 0,-3-1 16 15,1 1 73-15,-6-5 26 0,1-2 10 16,0 2-4-16,1 3 41 0,-3-3-7 0</inkml:trace>
  <inkml:trace contextRef="#ctx0" brushRef="#br0" timeOffset="167553.8777">10258 14021 589 0,'-1'-3'449'16,"-1"3"1"-16,0-2-13 0,1 1-11 15,0 0-39-15,1-1-30 0,2 0-21 0,2 0-6 16,1-1-38-16,14-1-2 0,2 0-43 0,3 0-4 15,2 0-28-15,2-1-30 0,3 2-19 16,2-1-18-16,-1 2-4 0,0-2-18 16,0 0-12-16,-2 0-13 0,0 2-48 0,-2-1-11 15,-2 0-54-15,-2 1-36 0,-6-1-36 0,-1-1-40 16,-2 4 12-16,-2-3-119 0,-5 1-46 0,0 0-44 16,10-1 28-16,-9 1-248 0,1 1 24 15,-4-2 37-15,2 2 42 0,-1 1 47 0,1-3-4 16,-1 3 39-16,11-4 14 0,-1 1 32 0,-2 3 23 15</inkml:trace>
  <inkml:trace contextRef="#ctx0" brushRef="#br0" timeOffset="168416.1665">11175 13819 851 0,'0'1'312'0,"0"-1"-22"16,0-1-32-16,0 0 0 0,0 1-19 15,0-2-32-15,-1 1-4 0,-1 1-17 16,0-2-21-16,-2 1 13 0,2-1-10 0,0 0-21 15,0-1 12-15,-1 2-13 0,0-3-4 0,1 0 5 16,-1 1-16-16,1 1 2 0,0-1-1 16,1 0 2-16,-1 1-14 0,1-2-7 0,0 1 3 15,1 1-13-15,-1-1-10 0,-1-1 2 16,2 4-26-16,0 0 0 0,0 0-1 0,0-6-9 16,23-8-7-16,-9 7-5 0,3 2-16 0,-1 0-3 15,0 5 1-15,2-3 5 0,3 0 3 0,-11 3-8 16,5 0-11-16,0 0 14 0,18 13-9 15,-16-7-8-15,-4 4 15 0,1 1-18 0,-5 4 14 16,-2-1-16-16,-2 3-4 0,-3 0 6 16,-2-3 13-16,0-4-19 0,0 2 0 15,-14 17 5-15,6-12 13 0,0-4-6 0,-3 2-1 16,-1-2-12-16,-1-1-3 0,-2-1-2 0,-1 0 12 16,0-1 3-16,-2-3-9 0,1 3-1 0,-2-3-7 15,3 0 9-15,-1-2 3 0,-1 2-10 16,8-2-3-16,1-2 4 0,2-1 3 0,0 1-3 15,2 0 12-15,1-1-13 0,1-1 18 16,0 2 4-16,2-3 10 0,0 0-13 0,1 2 15 16,0-2 0-16,0 0-9 0,0 0 11 0,15 1-18 15,-7-1 1-15,0 0 16 0,14-1-15 16,-11 1 6-16,6 0-2 0,5 0-8 0,29-9-11 16,-22 5 24-16,1 2-10 0,-16 2-1 15,9 0-7-15,3 0 1 0,1 0 8 0,1 0 0 16,-2 0-19-16,-3 0 10 0,24-11-5 0,-33 11-9 15,-1-2 4-15,-5 2 3 0,-2 0-22 0,1-1-7 16,-2 1-10-16,-5 0-29 0,0 0-2 16,0 0-21-16,0 0-36 0,0 0-21 15,0 0 14-15,0 0-100 0,0 0-17 0,11-4-30 16,-15 2-31-16,2 1 26 0,-1-1-247 0,-3 0 18 16,2-1 44-16,0 1 18 0,-2-1 49 15,1 1 12-15,-11-3 17 0,6 0 38 0,1 1 36 16,-4-3 3-16</inkml:trace>
  <inkml:trace contextRef="#ctx0" brushRef="#br0" timeOffset="173516.3939">4670 14836 543 0,'0'-12'232'0,"-15"12"-21"16,15 0-45-16,0 0-13 0,0 0-12 16,0 0-23-16,0 0-6 0,0 0-7 0,0 0-10 15,0 0 12-15,0 0-20 0,-13 0-4 16,13 0-7-16,0 0-2 0,0 0-13 0,0 0 12 0,-22-15-7 15,21 15-3-15,0 0-3 0,0 0-10 16,1 0-7-16,-1 0 11 0,1 2-9 16,-2-1-13-16,2-1 12 0,-2 0-10 0,2 0-1 15,-1 0-9-15,0 0 0 0,0 0 12 0,0 0-14 16,1 0-5-16,0 3 5 0,-1-3 2 16,0 0 9-16,0 0-9 0,1 0 0 0,-1 0 11 15,1 0-7-15,0 0 2 0,0 0 5 0,-1 0 1 16,1 0-16-16,0 0 9 0,0 0 3 15,0 0 0-15,0 1-18 0,0-1 7 0,0 0-1 16,0 0-9-16,-1 0 11 0,1 0-10 16,0 1 1-16,-1-1-11 0,1 0 13 0,0 0-4 15,0 0-7-15,-1 0 10 0,1-1-14 16,-2 2 10-16,2-1-4 0,-1-1 16 0,2 2-33 16,-1-1 23-16,0 0-6 0,0 0 1 0,-1-1 10 15,1 1-13-15,0 0 2 0,0 0 0 16,1 0 22-16,-1 0-1 0,0 0 1 0,0 0-8 15,0 0 19-15,0 0-17 0,-1 0 2 0,0 0 2 16,1 1 12-16,0-1-6 0,0 0-18 0,-1-1 12 16,1 1 3-16,-1 0-14 0,0 1 0 15,1-2 8-15,0 2-22 0,1-1 8 0,-2-1-5 16,1 1 16-16,1-1-6 0,-2 1 1 16,2 0-3-16,-1 0 0 0,-1 0 6 0,0 0-16 15,1 0 1-15,-1 0-18 0,1 0 31 0,0 0-7 16,-1 0-6-16,1-3-1 0,0 3-8 0,-1 0 6 15,1 0 2-15,0 0 16 0,0 3-27 16,0-3 1-16,0-3 23 0,0 3-1 0,0 0-2 16,0 0-1-16,0 0-13 0,-1 0 4 15,1 0-4-15,0 3-5 0,-1-3-12 0,1 0 24 16,-1 0 7-16,1 0-8 0,0 0-18 0,-1 0 17 16,0 0-1-16,1 0-1 0,0 1-14 0,0-1 17 15,-1 0-3-15,0-1 1 0,1 2-20 16,0-1 25-16,0 0-16 0,-1 0 16 0,0 1 0 15,1-1-1-15,0 0 2 0,0 0 8 16,0 0-23-16,0 0 15 0,-1 0-3 0,1 0-3 16,-1 0-6-16,0 0 17 0,1 0-16 0,0 0 4 15,0 1-5-15,1-2 14 0,-1 1-32 0,-1 0 25 16,1 0-19-16,0 0 4 0,0 0 1 0,-1 0 1 16,0 0 15-16,1 0 6 0,0 0 0 15,0 0-5-15,1 0-22 0,-2 0 0 16,1 0 1-16,0 0-1 0,1 0 18 0,-2-1 1 15,1 2 0-15,1-1 19 0,-1 0-36 0,1 0 14 16,-2 0 4-16,2 0-19 0,-1 0 19 0,0 1 14 16,0-2-12-16,0 1-1 0,0 0 1 15,-1 0-1-15,1 0 0 0,0 0-3 0,0 0 5 16,0 0-12-16,0 1 10 0,0-1-8 0,0 0-18 16,1 1 29-16,-1-1-16 0,0 0-1 15,1 0-1-15,-1 0 2 0,0 0 18 0,0 0-9 16,0 0-1-16,0 0-2 0,0 0 0 15,0 0 0-15,0 0-8 0,0 0 15 16,0 0-3-16,0 0 4 0,0 0 0 0,0 0-1 16,0 0 3-16,0 0-25 0,0 0 2 0,0 0 1 15,0 0 23-15,0 0 0 0,0 0-2 0,0 0-22 16,0 0 15-16,0 0-14 0,0 0 15 16,0 0 11-16,0 0-4 0,0 0 12 0,0 0-6 15,0 0-15-15,0 0 0 0,0 0 9 16,0 0-12-16,0 0 19 0,0 0-25 0,0 0 15 15,0 0 1-15,0 0-11 0,0 0 1 0,0 0 10 16,0 0-3-16,0 0 1 0,0 0-14 0,0 0 0 16,0 0-1-16,0 0-5 0,0 0 8 15,0 0 24-15,0 0 0 0,0 0-1 0,0 0-1 16,0 0-7-16,0 0-4 0,0 0-1 0,0 0 0 16,0 0 12-16,0 0-4 0,0 0-13 15,0 0 0-15,0 0 1 0,0 0-2 0,0 0 11 16,0 0-19-16,0 0 10 0,0 0 7 15,0 0-1-15,0 0 11 0,0 0-1 0,0 0-30 16,0 0 21-16,0 0 3 0,0 0-11 0,0 0 12 16,0 0-5-16,0 0-8 0,0 0-2 15,0 0 10-15,0 0-1 0,0 0-1 0,0 0 2 16,0 0 4-16,0 0-31 0,0 0 21 0,0 0 6 16,0 0-18-16,0 0 20 0,0 0-5 15,0 0 0-15,0 0 1 0,0 0-23 0,0 0 5 16,0 0 22-16,0 0-16 0,0 0 10 15,0 0 11-15,0 0-15 0,0 0 0 0,0 0 0 16,0 0 15-16,0 0-2 0,0 0 8 16,0 0-1-16,0 0-1 0,0 0-13 0,0 0-8 15,0 0-7-15,0 0 1 0,0 0 35 16,0 0-2-16,0 0-2 0,0 0-3 0,0 0-24 0,0 0 0 16,0 0-8-16,0 0-9 0,0 0 16 15,0 0 9-15,0 0 0 0,0 0 0 0,0 0 0 16,0 0 3-16,0 0-1 0,0 0 15 0,0 0-3 15,0 0-1-15,0 0-30 0,0 0 3 16,0 0 0-16,0 0 12 0,0 0-9 16,0 0 7-16,0 0 1 0,0 0-1 0,0 0 4 15,0 0-21-15,0 0 19 0,0 0 10 0,0 0 1 16,0 0-27-16,0 0 26 0,0 0-11 16,0 0 0-16,0 0 1 0,0 0 10 0,0 0 2 15,0 0-29-15,0 0 22 0,0 0-3 16,0 0 2-16,0 0 7 0,0 0-10 0,0 0-11 15,0 0 22-15,0 0-3 0,0 0-1 0,0 0 0 16,0 0-4-16,0 0 1 0,0 0-1 16,0 0-8-16,0 0 0 0,0 0 2 0,0 0-1 15,0 0-1-15,0 0 33 0,0 0-9 16,0 0-2-16,0 0-39 0,0 0 23 0,0 0-6 16,0 0 3-16,0 0 5 0,0 0-1 0,0 0 15 15,0 0-1-15,0 0-40 0,0 0 20 0,0 0-1 16,0 0 2-16,0 0 5 0,0 0-15 0,0 0 1 15,0 0 2-15,0 0 1 0,0 0 0 16,0 0 7-16,0 0 15 0,0 0-1 0,0 0-18 16,0 0 8-16,0 0-18 0,0 0 2 15,0 0 2-15,0 0-1 0,0 0 3 0,0 0 29 16,0 0-10-16,0 0-9 0,0 0 4 16,0 0 1-16,0 0 0 0,0 0 6 0,0 0 1 15,0 0 1-15,0 0-25 0,0 0-1 0,0 0 2 16,0 0 1-16,0 0 25 0,0 0-1 15,0 0-13-15,0 0 15 0,0 0-9 0,0 0-1 16,0-12 7-16,0 12-27 0,0 0 25 16,0 0-3-16,0 0-15 0,0 0-1 0,0 0 18 15,0 0-2-15,0 0 1 0,0 0-4 0,0 0 2 16,0 0-3-16,0 0 0 0,0 0 15 0,0 0 0 16,0 0-13-16,0 0-1 0,0 0 21 15,0 0 5-15,0 0-1 0,0 0-4 0,0 0-5 16,0 0-8-16,0 0 4 0,0-13 9 15,0 13 7-15,0 0-5 0,0 0-6 0,0 0 12 16,0 0 1-16,0 0-10 0,0 0 12 0,0 0-22 16,0 0 12-16,0 0 12 0,0 0 8 15,0 0-14-15,0 0 0 0,0 0 4 0,0 0-3 16,0 0-3-16,0 0-7 0,0 0 10 0,0 0-11 16,0 0 0-16,0 0 0 0,0 0 1 15,0 0-8-15,0 0 3 0,0 0-2 0,0 0 1 16,0 0-12-16,0 0-3 0,0 0 12 0,0 0-1 15,0 0-3-15,0 0 6 0,0 0 0 16,0 0-13-16,0 0 8 0,0 0-5 0,0 0 2 16,0 0 7-16,0 0 17 0,-24 12-8 15,16 5 3-15,-3 3 1 0,1 1 10 0,1 2-2 16,-4 1-1-16,4 1-12 0,2 1-8 16,0-4-4-16,-4 2 13 0,4 1-11 0,1-1-2 15,1-5-1-15,0 2 9 0,0-3-7 0,1 1 10 16,0 2-20-16,1-7 14 0,-2 1-14 15,1-5-20-15,2-2-6 0,-1-1-26 16,1-3-18-16,0 2-17 0,2-4 9 0,0-2-86 16,0 0-53-16,-2 4-34 0,1-9-42 0,4 1 28 15,4-8-237-15,2-2 8 0,-1 0 25 0,2 1 33 16,0-3 30-16,1 2 28 0,-2 0 26 16,1 1 20-16,0 0 11 0,-1 0 13 0</inkml:trace>
  <inkml:trace contextRef="#ctx0" brushRef="#br0" timeOffset="174602.3429">4789 14868 360 0,'0'0'297'16,"0"0"-25"-16,0 0-32 0,0-13 1 16,0 13-20-16,0 0-17 0,0 0-1 0,13 0 4 15,3-26-13-15,-15 23 21 0,1 1-28 0,-2 0-20 16,1 1-19-16,0-1-17 0,-1 0 7 0,0 1 13 16,0 0 0-16,-1 1-21 0,0 0 0 15,-1 0-10-15,-1 1-3 0,0 1-2 0,-3 3-1 16,-1 8-4-16,-2-1 8 0,1 2-11 15,-3 3 4-15,1 2 1 0,-2 2-12 0,3 1 12 16,0 3-17-16,1 0 12 0,-3-1-5 0,4 1-26 16,0 1-4-16,3 2 8 0,-2 1-12 15,5 0-9-15,-2-3-5 0,3 0 1 0,0-17-15 16,0 6 9-16,15 18-17 0,-8-20-2 16,-1-5 15-16,6 0-14 0,-2-4-11 15,-2-4-4-15,-8 0 0 0,14 0-7 0,18-10 14 16,-15 2-14-16,-1 1-12 0,-2-4-2 0,2-2 4 15,-4 1 2-15,0-2-12 0,-2 4-5 16,-2-2 3-16,-2 2 7 0,0 3-5 0,-3 2-7 16,-1-4 1-16,0 5 13 0,-2 0-13 0,0 1 12 15,0 3-1-15,0 0-7 0,0 0 9 16,0 0-2-16,-12-11 3 0,8 10-16 0,-3 1 9 16,2 1-13-16,-3-1-13 0,-7 3-21 15,8-3-17-15,-16 7-26 0,12-3 10 0,0-1-83 16,3 0-33-16,0-1-31 0,1 0-47 0,3-1 26 15,-1 0-240-15,2-1-26 0,3 0 35 0,0 0 52 16,0 0 24-16,-3-6 29 0,4 3 24 16,2 0 25-16,3 0 16 0,12-6-14 15</inkml:trace>
  <inkml:trace contextRef="#ctx0" brushRef="#br0" timeOffset="174925.9844">5773 14907 483 0,'2'0'431'0,"-4"-2"-77"0,2 1-43 0,1 1 6 15,-1-3-41-15,0 3-9 0,1 0-10 0,-2-1-20 16,2 0 8-16,1 0-32 0,1 0-14 15,2 1 14-15,-1 1-11 0,2 0-12 0,1 0-3 16,13 0-25-16,-11-1-6 0,7 0-21 16,2 0-17-16,2 0-8 0,20 7-2 0,-19-5-13 15,-3 0-23-15,-3-2-41 0,-2 1-41 0,-2-1-40 16,-1 3 4-16,-2-3-159 0,-1 0-52 0,-7 0 24 16,0 0-295-16,7 0 42 0,-7 0-10 15,0 0 35-15,11 0 55 0,-13 2 10 16,1-1 60-16,-2 3 29 0,-7 3 17 0,-3 4-55 15</inkml:trace>
  <inkml:trace contextRef="#ctx0" brushRef="#br0" timeOffset="175136.5527">5814 15107 464 0,'-8'5'483'0,"5"-1"-90"0,-1-1 9 16,1 0-42-16,0 0-17 0,0-2 5 15,3 2-18-15,1 2-21 0,1-2-23 0,-1 1-9 16,3-1-39-16,1-1-18 0,11 4-42 0,0 0-3 15,2-3-44-15,-3-3-45 0,-4 0-57 0,3 0-33 16,5 0 1-16,23-10-140 0,-22 5-50 16,-1-3-64-16,2 2 26 0,-1-1-282 0,-1-2 19 15,0 5 40-15,-2 0 46 0,0-4 20 16,0 1 22-16,-2 1 54 0,3 1 19 0,1-1 14 16,1 1-14-16</inkml:trace>
  <inkml:trace contextRef="#ctx0" brushRef="#br0" timeOffset="184968.296">6667 14826 620 0,'0'-17'401'0,"0"3"-70"0,23-11-16 15,-21 17-27-15,0 0-39 0,-1 4 11 0,1 0-19 16,-2 0-49-16,1 3-19 0,0 0 13 0,-1 4 13 15,-1 3 6-15,0 2 5 0,0 13-9 16,1-8 1-16,0 8-7 0,-12 31-15 0,7-25-15 16,0 2-25-16,2 1 3 0,-3-1-27 15,-2 0-4-15,2 1-22 0,-1-3 7 0,1 0-17 16,-2 0-16-16,1 0-7 0,1-1 8 0,1-6-21 16,1 0 0-16,-1-4-43 0,5-3-17 15,-5-4-27-15,3-4-33 0,2-5 7 0,0 0-127 16,0 0-54-16,8 7-35 0,-4-10 27 0,0 1-266 15,11-5-15-15,0-3 59 0,-4-3 41 16,3-1 18-16,-4 1 56 0,3-1 10 0,1-2 16 16,-1 4 20-16,-3-2 11 0</inkml:trace>
  <inkml:trace contextRef="#ctx0" brushRef="#br0" timeOffset="185403.4466">6929 14865 691 0,'3'-7'411'0,"0"0"-44"0,-1 1-47 0,0 2 6 16,-1 0-8-16,-1 1-23 0,1 1-25 16,-1-1-26-16,0 1-21 0,-2 4-5 0,1-2-24 15,-2 1-3-15,1 2-9 0,-1 1-17 0,0 0 13 16,-4 9-6-16,0 1 1 0,-1 2-15 16,2 1 0-16,-1 1 2 0,0 6 0 0,1-1-17 15,-5 2-7-15,5 0-2 0,-2-4-14 0,3 3 3 16,-1-1-14-16,1 0-10 0,2 0-11 15,1-1-8-15,1-4-2 0,1-8-8 0,0 2-27 16,0 0 7-16,11 10 12 0,-7-15-16 0,1-4-24 16,0-1 15-16,1 1-14 0,0-1-3 0,2-3 3 15,-1 0 5-15,2 1-17 0,20-8 17 16,-12-2-5-16,-2 0 1 0,0-2 9 0,-1 1-17 16,-6-2-16-16,0 2 5 0,0 0 3 15,-4 2 14-15,1 1-30 0,-5 4 13 0,0-3 1 16,0 7 14-16,0 0-18 0,-11-11-8 0,5 10-1 15,-11-2-15-15,1 3-35 0,9 0-29 0,-5 0-12 16,-6 0-42-16,1 0-35 0,-20 13 17 16,20-6-116-16,2-3-41 0,1 1-26 0,4 1 32 15,1-2-271-15,2 0 1 0,3-1 60 0,0 0 39 16,2-1 34-16,0 0 24 0,0 1 62 16,2-2 10-16,0-1 12 0,0 0 28 0,0 0 45 15,24 13-45-15</inkml:trace>
  <inkml:trace contextRef="#ctx0" brushRef="#br0" timeOffset="188085.0663">13912 13541 293 0,'0'-14'438'0,"0"14"-101"0,23-29-27 16,-22 27-17-16,2 2-38 0,-3 1 10 0,0 4-32 15,0 1 33-15,-6 11-11 0,-1 7-14 16,-3 1-10-16,0 1-7 0,-2 6-23 0,-4 3-11 16,3 0-15-16,-3 0-18 0,3-1-15 15,-3-1-22-15,3-3-4 0,1-1-14 0,1-3-18 16,2-3-4-16,-2 4-4 0,4-7-7 0,-1-3-12 15,2-4-13-15,2-1 6 0,0-7-11 0,3 0-2 16,1-5-23-16,0-6-15 0,0 1-3 0,7-9-14 16,0-9-11-16,-2 0 3 0,3-2-5 15,0-2-15-15,0-5-9 0,2 1 15 0,1-6-6 16,0-1 16-16,2-3 0 0,1 1-9 16,-3 0-10-16,5 1 6 0,-5 1 3 0,2 4 22 15,-2 3-9-15,-2 3 40 0,0 2-13 0,1 1 20 16,-4 6-7-16,3 7 6 0,-4 6 22 15,2 4 9-15,-7 2 14 0,17 10 11 0,-7 3 14 16,-1 6 9-16,4 5 17 0,-4 2-11 0,1 4 25 16,0 2-11-16,2 4-10 0,-2 2-19 15,0 2 3-15,1-2-9 0,-2-2-9 0,0-1-16 16,0-2 0-16,-2-4-33 0,-2 0-16 0,1-2-17 16,-2-4-48-16,-1-1-33 0,0-5-17 15,-3-5-40-15,0-12 14 0,0 5-170 0,0-5 27 16,0 0-278-16,-13 5-6 0,9-7 40 15,-12-11 63-15,1-1 33 0,-3-1 30 0,0 0 24 0,0 1 22 16,-1 0 21-16,-4-1 11 0,1 3 22 16,2-2-8-16</inkml:trace>
  <inkml:trace contextRef="#ctx0" brushRef="#br0" timeOffset="188269.0562">13784 13755 280 0,'-9'-1'452'16,"5"0"-76"-16,-2-1-23 0,2 1-37 0,2 1-39 15,-2-2 32-15,2 1-22 0,1 1-9 16,2-1-34-16,3-2-18 0,1 0-22 0,14-2-17 15,3-2-27-15,3 0-12 0,2 2-21 16,5-1-26-16,1 2-37 0,-5-3-47 0,4 4-2 16,2-3-94-16,-1 2-31 0,-5-3-53 0,1 0-54 15,0 1 17-15,2-3-249 0,-2-1 4 0,-5 0 22 16,3-1 40-16,-4 1 20 0,-2-1 32 16,-4 0 43-16,-2-3 10 0,-2 2-14 15</inkml:trace>
  <inkml:trace contextRef="#ctx0" brushRef="#br0" timeOffset="189110.1175">14378 13397 212 0,'2'-22'344'0,"-2"2"-45"0,0 11-8 16,0-6-1-16,0 0 8 0,0 3-24 16,0 3-9-16,0 0-31 0,0 3-21 0,0 6 27 15,-8-7 2-15,6 12 6 0,-5 9-6 0,5 8 6 16,-2 4-11-16,-2 1 9 0,1 3-20 16,0 8-4-16,-1-2-2 0,1 1-26 0,3 2-32 15,-2-1-3-15,3 0-22 0,0-3-6 16,1-3-30-16,0 4-16 0,0-21-33 0,0 6-35 15,0 1-28-15,16 16-38 0,-8-26-27 0,1-4-34 16,2-4 10-16,-3-4-113 0,4 0-35 16,16-18-24-16,-11 4-26 0,2 0 26 0,1-3-147 15,-5-2-10-15,3 2 7 0,-5-3 33 0,4-1 78 16,0 2 106-16,2 0 17 0,-1-1 237 16,-5 1 33-16,2 2 14 0,2-3 37 15,-5 3-5-15,0 3 31 0,-5 2 0 0,-1 2-18 16,-6 5 14-16,0 1-16 0,0 4-15 0,0 0 51 15,-11-1 1-15,-3 6-5 0,-1 0-7 16,-3 3-6-16,0 1-14 0,2 4-5 0,3-2-14 16,-1 3-6-16,5-1-19 0,0 0 1 0,5-4-23 15,-6 6-4-15,10-2-8 0,0-13-13 16,0 8-1-16,0 2-1 0,19 9-3 0,-10-7-4 16,4 0-5-16,3-5-13 0,2 2 6 0,-5 0-2 15,3 0-2-15,-2 1-5 0,-1 0-10 0,-3-1-1 16,-2-1 1-16,-3-1 6 0,-1 2 6 15,-1-2-1-15,-3 0-13 0,0-7 1 0,0 6 3 16,0-6-6-16,-19 24 1 0,5-14 11 16,-1 0-14-16,-3-4 7 0,0 1 4 0,2-2-15 15,-1-2-1-15,-1 1 6 0,6-2-13 0,1-2 3 16,4 1-21-16,7-1-19 0,0 0-4 16,-7 0-14-16,1-13 3 0,8 9 5 0,-2-3 10 15,11-8-14-15,-2-1 10 0,5 1 1 0,-1-2 3 16,3 0 1-16,5 0 12 0,-2 0 1 15,2 3 1-15,6-4 13 0,-5 1 0 16,2-3-4-16,3 5 10 0,-2 0 7 0,0 3 18 16,-2 0 5-16,-3 2 15 0,0-2-6 0,-5 3 1 15,-3 4 4-15,-5 2-1 0,0 3 16 16,-7 0 6-16,0 0 4 0,6 10 18 0,-6-3 9 16,0 13-7-16,0-11-8 0,0 7 11 0,0 4 17 15,-13 25-17-15,13-19-7 0,0-14-10 16,0 6 3-16,0 3-6 0,15 17-8 15,-9-20-6-15,2-4 10 0,-1-2-4 0,2-3-7 16,2-6-4-16,-2-2 2 0,-9-1-4 0,14 0-5 16,18-20-4-16,-15 8-44 0,1-4-10 15,-1 0-19-15,-3-5-3 0,2 1 12 16,-4-6-21-16,-4 4 18 0,1-3-24 0,-2 2 7 16,-4 0-14-16,-1 6 15 0,-2 8-5 15,-14-10 5-15,3 13-21 0,-7-3-26 0,-2 3-28 16,-7 3 1-16,0 1 12 0,13 2-105 15,-4 0-8-15,-4 0-46 0,-3 0-54 0,-17 11 30 16,23-9-245-16,4 1 39 0,3-3 36 0,12 0 28 16,0 0 35-16,-4-3 29 0,10 1 28 15,11-5 42-15,7-5-23 0,-4-1 31 0</inkml:trace>
  <inkml:trace contextRef="#ctx0" brushRef="#br0" timeOffset="190046.9043">17418 12421 1056 0,'0'-2'357'0,"2"1"-19"16,0 2-45-16,0 2 42 0,1 1 0 15,3 13-17-15,-1 0-5 0,0 3-1 0,-3 6-31 16,0-2-24-16,2 2-27 0,-4-15-16 16,0 11-26-16,0 1-16 0,-11 26-23 0,6-26-4 15,-2-3-33-15,-1 0 9 0,0-1-30 0,-3-3 8 16,1-3-26-16,-1-1-7 0,1-1 7 0,-3-1-14 16,-1-5-14-16,3-1 1 0,2-4-5 15,-2 0-6-15,11 0-32 0,-22-10-9 0,14 5-5 16,2-1 9-16,1 2-10 0,2-1-7 15,2 0-2-15,1 1 1 0,0 1-6 0,3-1 2 16,-1 1 2-16,11-4 14 0,1 0-3 0,6 4 4 16,0-2-7-16,9 0 12 0,0 1 2 15,0 0-2-15,1 0-1 0,4 1 0 0,-4-1 3 16,-2 1-3-16,1-1-2 0,-1 3-20 16,-3-2-16-16,-4 2-29 0,2-2-17 0,-7-1-11 15,-3 2 12-15,-1 1-54 0,-8-1-23 0,2-1 1 16,-1 3-16-16,0-2-9 0,-3 0 2 0,-2 1 2 15,1-1 31-15,-1 0 10 0,0 2 18 16,0 0 9-16,0 0 16 0,0-8 10 0,0 8 9 16,0-9 23-16,0 1 14 0,-13-16 29 0,13 12-2 15,-4-2 22-15,0-1 17 0,4 6 14 16,-2 1 29-16,2 8 22 0,0 0-20 0,0-9 2 16,0 9-9-16,0 0 118 0,-1-10 9 0,1 14 10 15,-3 1-8-15,2 12 20 0,-4-1-18 0,2 3-5 16,-2 2 9-16,3-2-13 0,-1 5-19 15,-1 3-29-15,2-5-11 0,-1-2-12 16,-2 1-12-16,3-1-9 0,-2-1-10 0,-1-3 4 16,5 2-8-16,-2-8-74 0,0-1-51 0,0-5-33 15,0 3-51-15,2-2 12 0,0-1-111 0,-3 1-50 16,1-3-60-16,2 0 30 0,0-4-270 0,3 2 58 16,0-2 37-16,2-1 46 0,8-4 29 15,4 1 36-15,3 0 20 0,4-2-11 0,2 3 60 16,2-1 28-16,3 1-5 0</inkml:trace>
  <inkml:trace contextRef="#ctx0" brushRef="#br0" timeOffset="190557.2646">18257 12668 759 0,'5'-3'361'0,"-2"-1"-46"0,-1 0 12 15,-1-2-49-15,1 3-45 0,0-3-6 0,-2 3-27 16,0-4-24-16,0 0 27 0,-2 1-10 16,2 6-25-16,0-10-6 0,-13-13 3 0,5 10-21 15,-1 2 2-15,-1 2-16 0,-1 3-6 16,-1 6-11-16,0-1-14 0,1 1 11 0,-2 0-9 16,-19 13-10-16,11-5 7 0,-3 6 1 0,4 2-6 15,4 1 20-15,-2 3-8 0,4 0 3 16,0 1-27-16,4 1 14 0,6-1-5 0,-3-5 6 15,7 3-25-15,0-12 12 0,0 6-8 16,11 10-14-16,-3-13-17 0,3-4 3 0,-3-5-7 16,2 1-23-16,0-2-15 0,-1 0-32 15,3 0-7-15,18-16 4 0,-14 7-14 0,-2-1-7 16,1-3-5-16,-3 0-13 0,2 2 0 0,-1-2-6 16,-3 2 23-16,1 3 3 0,-3 1 3 15,-4 3 7-15,0 1 4 0,-1 2 7 0,-1 0 17 16,0 1 21-16,-2 0 22 0,0 0-4 15,0 0 10-15,8 10 14 0,-6-6 2 0,4 11 11 16,-1 1-12-16,0-2 12 0,3-1-11 16,0 0 0-16,-4 0-12 0,5-2 2 0,-1-1-34 15,-2-3-23-15,-2-3-31 0,1 0-26 0,-1-3-37 16,2 2 11-16,-6-3-137 0,0 0-97 16,12 0 29-16,6-17-255 0,-9 11 33 0,-5 0 48 15,1-1 27-15,2-3 24 0,0-1 52 16,-2-2 0-16,-2 3 65 0,-1 3-3 0,1 0 8 15,0-1 42-15</inkml:trace>
  <inkml:trace contextRef="#ctx0" brushRef="#br0" timeOffset="191129.2835">18399 12294 631 0,'-3'-3'415'0,"1"-2"-47"0,1 0-41 0,1 0-36 16,1 0-34-16,1-1 13 0,9-5-25 15,0 0 2-15,2 3-11 0,3 0-16 0,0 3-11 16,-2 1-18-16,-1 4-12 0,-13 0-20 0,14 0-6 15,12 17-14-15,-10-5-20 0,-5 1-3 0,-2 3-12 16,-3 1-6-16,-3 2-10 0,-3-5-2 16,0-4-13-16,0 4-7 0,-13 16-11 0,7-13 0 15,0-4-8-15,-1 0-2 0,-1-2-7 16,2-4 4-16,2 2-10 0,-1-4 6 0,-1-2-13 16,2-1 1-16,0-1-10 0,2 1 2 0,-2-1 4 15,0 0-15-15,3 0-5 0,-1-1 2 16,1 0-13-16,0 1-1 0,2-2 6 0,0 1 0 15,2-1 4-15,2 0-2 0,1 1 3 16,0-1-4-16,0 1 3 0,14 1-11 0,-12-1 8 16,4 0 4-16,20 12-8 0,-15-8 14 0,-1 2-4 15,0 1 3-15,-5 1 6 0,2 1-10 0,-5-1 13 16,-4-1 5-16,-1-2 3 0,-1 1-7 0,-1 0 6 16,-1-6-1-16,0 0 1 0,0 6-5 15,-19 10-6-15,5-8 4 0,0-1-14 16,-3-3 14-16,-1 1-6 0,-1 0-2 0,-1-5-32 15,-1 3-36-15,4-3-30 0,8 0-31 0,-2 0 11 16,0 0-123-16,1 0-37 0,-6-12-30 16,12 8 29-16,2 2-264 0,2 0 54 0,2-2 1 15,-1 0 71-15,3 1 29 0,2 2 24 16,9-5-6-16,5 2 39 0,3 0 26 0,7 4-10 16</inkml:trace>
  <inkml:trace contextRef="#ctx0" brushRef="#br0" timeOffset="191512.5989">19415 12558 707 0,'3'-4'447'15,"-1"0"-8"-15,-1 1-45 0,0 3-19 0,1-1-15 16,0 2 5-16,-1 2-19 0,0 0-14 16,1 3-25-16,-1 11-11 0,-1 0-31 0,0 5-26 15,0-12-26-15,0 5 24 0,0 4-43 0,0 1-25 16,0-2-9-16,0 2-15 0,0-3-17 0,0-3-57 15,0 0-42-15,0-4-36 0,0 0-45 16,0-3-51-16,0 0 10 0,0-7-173 0,0 0-84 16,0 0 31-16,-13 10-263 0,12-10 49 15,-2-2 20-15,-1-1 39 0,1-1 65 0,-1-1 14 16,-1 2 15-16,-6-3 22 0,-2-2 25 0,3 5 37 16,1-2-29-16</inkml:trace>
  <inkml:trace contextRef="#ctx0" brushRef="#br0" timeOffset="191701.1163">19267 12718 499 0,'-1'-2'482'16,"-2"0"-87"-16,0 0 63 0,2 1-13 0,0-1-16 16,1 0-34-16,0 0-42 0,4-1-25 0,1 1-41 15,7-3-13-15,6 2-53 0,2 2 1 16,1-3-26-16,4 1-48 0,3-1-44 0,3 0-56 16,1 2-78-16,1-1 3 0,4 3-150 0,-4-5-62 15,0 2 21-15,0-1-319 16,0 1 30-16,-4 1 37 0,5-1 35 0,-3 1 44 15,0 1 31-15,-16 1 19 0,9 0 22 0,3 0 2 16,1 0-4-16,-1 0 33 0</inkml:trace>
  <inkml:trace contextRef="#ctx0" brushRef="#br0" timeOffset="192097.2057">19977 12639 568 0,'-4'-5'457'0,"1"1"-82"0,1-1 27 16,-1-1-13-16,2 0-42 0,-1 1-18 0,1-2-43 15,2-1-22-15,-1 8-9 0,0-9-30 0,16-11-4 16,-7 6-25-16,0 11-16 0,0-2-9 0,-1 1-32 16,2 4 5-16,-10 0-16 15,12 0-22-15,14 12 6 0,-12-2-22 0,-3 2 4 16,-4 5-5-16,-5 1-6 0,-1-4-22 16,-1-9-14-16,0 8 4 0,-12 16 6 0,4-13-12 15,-1 2-4-15,-3-4-10 0,-1 1 14 0,-2-3-13 16,-2 0 1-16,0-2-16 0,-2-2 0 15,1 1 2-15,1-2-9 0,1-1 8 0,-1-1 2 16,1 1-23-16,5-3 3 0,2 0 3 16,2-1-2-16,2 0 7 0,1-2 1 0,1 2-10 15,2-2 4-15,2 0 0 0,1 0 4 0,3 0-16 16,2 0 22-16,13-2-17 16,-9 2 15-16,8 0-5 0,27-8-1 0,-17 4-40 15,3-1-21-15,-1-1-37 0,-1 2-38 0,0-1 12 16,0-3-131-16,-5 0-76 0,1 0 31 15,3 0-278-15,-3-1 40 0,0 0 42 0,0 0 48 16,-2-2 13-16,1-1 46 0,2 2 35 16,-3-2 18-16,3 3 33 0,-4-3 18 0,0 3-5 15</inkml:trace>
  <inkml:trace contextRef="#ctx0" brushRef="#br0" timeOffset="192441.1209">20409 12509 684 0,'-4'-2'369'0,"2"0"9"16,2 0-64-16,0 0-17 0,0 0-38 0,1-1-3 15,2 0-7-15,2 1-2 0,1 0-20 0,9-4-9 16,4 0-7-16,-2 4-14 0,4-3-14 16,0 2-15-16,1 1-7 0,-2 0-3 0,3 1-21 15,-2-1-6-15,-11 2-12 0,2 0-7 0,2 0-28 16,1 0-6-16,10 12 10 0,-13-5-11 15,-3 1-1-15,-3 6-1 0,-4 3 3 0,-2-5 0 16,0 5-19-16,0 1-4 0,-15 25-6 16,9-21 7-16,-3 1-8 0,2-1-18 15,-2 0-2-15,4-5 9 0,0-2-27 0,-1 2-31 16,3-8-32-16,-1 0-13 0,2-2-18 0,1-5 8 16,1-2-139-16,3 2-85 0,1-5 26 0,1 1-320 15,9-5 48-15,-1-2 34 0,1-2 44 16,2-3 41-16,-2 1 26 0,3-2 47 0,2-1 22 15,2 2 9-15,-1 0 31 0,3-1 3 16</inkml:trace>
  <inkml:trace contextRef="#ctx0" brushRef="#br0" timeOffset="192887.3083">21022 12397 571 0,'2'-8'466'0,"-1"1"-81"16,0 2 0-16,-1 3-29 0,0 2-8 0,2 1-21 15,-1 2-14-15,-2 3 0 0,2 1-24 16,1 18 1-16,-2-12-5 0,0 6-2 0,0 5-29 16,9 31-3-16,-7-25-20 0,-1 0-26 0,0-3-20 15,3-1-37-15,-3-1-10 0,-1-15 5 16,0 6-38-16,-10 14-5 0,10-23 4 0,0 1-11 16,0-2-11-16,0 1-29 0,0-7 18 0,0 7-20 15,0-7-4-15,0 0-36 0,-9 6-18 16,9-9 10-16,1 1-39 0,0-2 6 0,2-2-28 15,3-5-6-15,1-3-2 0,3 2 2 16,-2 1-1-16,0 1 1 0,6 0 19 0,-1 3-6 16,2 0 1-16,-3 1 12 0,1 4-5 0,1 1 15 15,-3 1-6-15,-1 0 18 0,3 0-9 0,3 0 23 16,15 18-8-16,-18-11 22 0,-2 0 7 16,1 2 3-16,-5-1-1 0,-2 0 18 0,-2 0-7 15,-3-1 9-15,0-2-26 0,0-5 21 0,0 0-18 16,-15 21 14-16,2-14-21 0,-2 3 10 15,-1-7-29-15,0-1-6 0,-6-2-43 0,12 0-47 16,-5 0-52-16,0 0 15 0,-17-15-140 16,12 8-63-16,5-2 29 0,0 1-251 0,8-1 35 15,2 2 30-15,-5-4 31 0,7 0 51 0,2 2 46 16,1 0 18-16,0 1 24 0,17-17 24 0,-6 6-3 16,3-1 25-16</inkml:trace>
  <inkml:trace contextRef="#ctx0" brushRef="#br0" timeOffset="193409.3032">21291 12117 827 0,'-3'-3'373'0,"2"-1"-42"16,-1 1-48-16,1 0-6 0,0-1-33 0,-1 1-11 15,2 0 16-15,0-1-21 0,0 1-27 0,0 1-14 16,2-1-2-16,0-1-31 0,0-1 1 0,3 0-10 16,1 5-2-16,8-8-5 0,3 4-5 15,-4 3-10-15,-1 1-4 0,2 0-18 0,-5 0-6 16,5 0-13-16,18 16-14 0,-16-10 0 16,-1 3-2-16,-3 1-14 0,-6-2-3 0,2 5-1 15,-5 1-13-15,-3-7-6 0,0 2 12 0,0 2-7 16,-16 16-6-16,6-14 0 0,-2 0-4 15,2 0 2-15,-3 0-9 0,0 0 2 0,-1-3-5 16,1 0-8-16,-1-1 7 0,0-1-1 0,-2-2-5 16,8-1 9-16,-5 2-9 0,5-4 3 15,1 1-1-15,3-1-1 0,-1-2-2 0,2 1 0 16,1-1 0-16,1 0 11 0,1 1-4 0,0-1 18 16,0-1-13-16,0 0 13 0,0 0-8 15,13 4 2-15,-6-5 9 0,10 2-9 0,-7-1 5 16,5 0 5-16,4 0-8 0,2 0-13 0,0 0 10 15,3 0-14-15,0 0 2 0,-1 0-5 16,-3 0 12-16,-1 0-20 0,-5 0-22 0,0 0-25 16,-4 0-19-16,-2 0-19 0,-1 0-55 15,-7 0 16-15,9 0-93 0,-3 0-49 0,-6 0-44 16,0 0 28-16,0 0-270 0,7 0 62 0,1-5 30 16,-8 2 20-16,0 0 45 0,-1 0 0 0,2 0 43 15,-1 1 38-15,2 1 12 0,0-1 22 16</inkml:trace>
  <inkml:trace contextRef="#ctx0" brushRef="#br0" timeOffset="195035.2529">22247 12487 704 0,'0'0'378'16,"0"0"-47"-16,0 0 9 0,-14 0-47 0,14 0 35 15,0 0-13-15,0 0-20 0,0-12-9 0,0 12-25 16,0 0-6-16,13-15-17 0,9 15-15 16,-11 0-30-16,11 0 3 0,5 0-20 0,5 0-24 15,41-5-8-15,-29 2-17 0,3 1 4 16,0-1-34-16,-1 0 8 0,-3 2-29 0,-3 1 12 15,-4-2-27-15,0 0-4 0,-4 1-17 16,-4-1-33-16,-6-1-38 0,-5 1-35 0,-5 2-23 16,-5 0 8-16,-7 0-112 0,3 1-55 15,-7 0-49-15,-1-1 28 0,-1 1 24 0,-2 1 26 16,-11 2-283-16,-2-1 23 0,-2 0 38 0,-3 1 33 16,0 1 53-16,-2 1 14 0,-2-1 15 15,1 1 49-15,3 2-6 0,-2 1 10 0</inkml:trace>
  <inkml:trace contextRef="#ctx0" brushRef="#br0" timeOffset="195283.4138">22293 12622 585 0,'-4'3'426'0,"1"-1"15"0,1 0-14 0,2 1-8 16,1-2-19-16,1 0-5 0,3 2-25 16,1-1-27-16,11 1-31 0,3-1-22 0,4 0-18 15,2-1-33-15,-11-1-26 0,8 0-23 0,5 0-15 16,2 0-18-16,2 0 1 0,31-11-18 15,-28 8-16-15,-2-1-19 0,-3 0-50 0,0-1-37 16,-2 0-35-16,-3 0-11 0,-1 0-43 0,-3 0-32 16,-1 1-29-16,-3 1 12 0,-3-1-126 15,-5 0-27-15,-2 1-65 0,0 0 30 16,0 0-250-16,-2 1 47 0,-1 1 27 0,-1-1 70 16,0 0 30-16,0 0 27 0,0 0 11 0,-1 1 32 15,-1-3-2-15,-1 1 22 0,2 0 14 16</inkml:trace>
  <inkml:trace contextRef="#ctx0" brushRef="#br0" timeOffset="195602.765">22534 12266 568 0,'-2'-1'415'15,"1"0"-56"-15,1 1-47 0,-1 0 30 16,2 3 1-16,1 1-28 0,1 1-10 0,3 12-9 16,-2 3-5-16,2 2-21 0,0 2-5 0,-1 3-15 15,-3 3-21-15,1 0-13 0,0 0-35 16,-3 3-13-16,0 2-10 0,0-19-27 0,0 8 3 16,0 3-29-16,0 1-2 0,-11 20-47 0,8-26-23 15,1-1-33-15,-1-5-34 0,1-4-26 16,0-1-36-16,2-3 11 0,0-1-93 0,-2-2-57 15,2-2-57-15,0-2 26 0,0-1-277 0,0 0 35 16,6-1 35-16,-3-1 25 0,3-1 54 16,12-5 26-16,1-3 24 0,4 2 23 0,3 5-17 15,1-8 50-15</inkml:trace>
  <inkml:trace contextRef="#ctx0" brushRef="#br0" timeOffset="196086.1007">23378 12377 638 0,'0'-4'357'0,"-1"-1"-36"0,2 2-25 16,-1-1-26-16,-2 1-20 0,0 1-24 0,1 0-3 15,-3-1-26-15,0 3 8 0,-1 0-19 0,-1 3 20 16,-5 4 6-16,-2 3-5 0,1 4 0 16,0 2 4-16,0 2-10 0,3 4-4 0,0 0 6 15,3 1-8-15,-1 1-24 0,4 1-8 16,2-5 2-16,1-10-18 0,0 6-27 0,0 1 2 16,18 18-26-16,-9-22 1 0,2 0-12 0,3-1 4 15,4-4-31-15,0-3 2 0,1-1-14 16,3-4 8-16,-11 0-4 0,4 0-10 0,23-12 3 15,-17 4 3-15,-1-3-9 0,2-2-31 16,-4-2-8-16,-1-4-3 0,-2-1-8 0,-3-1 14 16,-3 0-16-16,-2 1 10 0,-4 1-19 0,-3 11 6 15,0-2 4-15,-18-15 2 0,0 14-18 16,-6 2-8-16,-3 4-25 0,0 3-4 16,-3 2-28-16,14 0-19 0,-6 0-50 0,-4 0 16 15,-22 14-100-15,25-7-10 0,3-4-47 16,11 2 27-16,0-1-231 0,2-1-28 0,0 0 34 15,3 0 53-15,1-1 29 0,3 0 54 0,-2 0 25 16,1 0 8-16,-1-2 17 0,2 1 20 16,-1 1 17-16</inkml:trace>
  <inkml:trace contextRef="#ctx0" brushRef="#br0" timeOffset="229839.5939">6872 15663 215 0,'0'0'285'0,"14"0"-31"0,-14 0-35 15,0 0-26-15,0 0-12 0,0 0-16 0,0 0-19 16,13 0 4-16,-13 0-10 0,18 0-28 0,-16 0-2 16,0 0-2-16,-1 0-15 0,0 2-10 15,0-2 4-15,0 0-8 0,-2 0-6 0,3 1-5 16,-2-1 4-16,1 0 4 0,-1 0-18 15,2 0-1-15,-2 0-4 0,1 0 5 0,0 0-16 16,-1 0 5-16,2 0 4 0,-2 0-9 16,0 0 11-16,2 2-7 0,-2-4-15 0,0 2 31 15,0 0-30-15,0 0 1 0,2 2-15 0,-1-4 24 16,0 2-10-16,-1 0-5 0,-1 0 6 16,1 0-21-16,0 0 19 0,0 0-10 0,0 0-6 15,1 0 3-15,-1 0-15 0,0 0 15 0,0 0 2 16,0 0-16-16,0 0-4 0,0 0 19 0,0 0-20 15,0 0 5-15,1 2-10 0,-2-2-7 16,1 0-6-16,2-2 11 0,-2 2-11 0,0 2 11 16,-2-2 6-16,2-2 5 0,-1 2-16 15,2 0 21-15,-2 0-9 0,1 0-11 0,1 0 8 16,-1 0-7-16,0 0-10 0,0 0 3 0,0 0 7 16,0 0-20-16,-1 0 7 0,2 0 3 15,-1-1 6-15,0 1 1 0,0 0-6 0,0 0-7 16,0-2 21-16,0 2-14 0,0 0 12 0,0 0 2 15,1 0-7-15,-2 0-3 0,2 0 6 16,-2 0-6-16,1 0 5 0,0 0 9 0,1 0-4 16,-1 0-12-16,0 0 26 0,0 0-13 15,-1 0 6-15,1 0-2 0,0 0-3 0,-1 0 6 16,2 0-8-16,-3 0-7 0,2 0 21 0,0 0-11 16,0 0 5-16,0 0 4 0,0-1-21 15,0 1-6-15,0 0-2 0,0-1-9 0,1 0 1 16,-1 0-23-16,-1 0-12 0,-2 1-28 0,2-2-33 15,3 1 13-15,-5 0-211 0,2-1 25 16,-1 0 23-16,-1 1-106 0,0-1 59 0,-1 1 31 16,0-1-31-16,-1 0 32 0</inkml:trace>
  <inkml:trace contextRef="#ctx0" brushRef="#br0" timeOffset="230961.077">19527 13513 493 0,'0'0'231'16,"0"0"-20"-16,0 0-32 0,0 13 6 0,0-13-20 16,15 0-12-16,-15 0-10 0,0 0-12 15,0 0-15-15,0 0 2 0,0 0-30 0,0 0 1 16,0 0-12-16,0 0 9 0,0 0-24 0,25 19 2 16,-25-18-8-16,2-1-7 0,-1 0 7 15,0 1-9-15,-1-1-14 0,0-1 4 0,0 2-21 16,1-1-5-16,-2 0-18 0,2 0-24 0,-1 0-23 15,1 0-74-15,1-1 12 0,-2-1-283 16,1 0 27-16,0 0 22 0,0 1 22 0,-1-1 4 16,2-2 44-16</inkml:trace>
  <inkml:trace contextRef="#ctx0" brushRef="#br0" timeOffset="231334.5874">19414 13684 215 0,'0'2'295'0,"-2"-1"-59"0,2 1-44 16,0-1-16-16,0 1-36 0,0 0-27 0,0 0-30 15,0-1-35-15,2 0-31 0,-1 0-1 16,-1-1-213-16,-1 0-112 0,-1 0-27 16,1 0 55-16</inkml:trace>
  <inkml:trace contextRef="#ctx0" brushRef="#br0" timeOffset="268416.236">15215 15200 408 0,'0'0'232'0,"0"-16"-29"0,23-7-18 0,-23 15 4 16,0 1-21-16,2-1 0 0,-2 8-1 0,0-6-15 16,0-2-5-16,0 1-3 0,0-1-15 15,0 2-7-15,0 6 6 0,0-8-17 0,0 1-3 16,0 7-4-16,0-8-19 0,0 1 2 0,0 7-34 15,0-7-1-15,0 7-11 0,0-5-4 16,0 5 0-16,0 0-10 0,0-7 12 0,0 7 5 16,0 0-7-16,0 0 7 0,11-7 6 15,-11 7-14-15,0 3-3 0,0-1 12 0,0 4 25 16,0 1-23-16,0-2 27 0,0 3-20 0,0 2 2 16,0 4-4-16,0 4-15 0,0 3-4 15,0 3 26-15,0-1 13 0,0 2-13 0,0 3 22 16,0-2-7-16,0 3-6 0,0 0-3 0,0 3-1 15,0-3 8-15,0 2 6 0,-17 32-12 16,17-30-18-16,-5 1-8 0,1 2 4 0,-1-1 5 16,2-1 1-16,-1 2 3 0,2 1-11 0,0 0 20 15,-2 5-12-15,3-4 4 0,1-18-4 16,0 9-5-16,0 5-6 0,0 3 5 0,0 1-12 16,13 40 18-16,-5-37-14 0,-2 2 10 15,3-1-4-15,0-1-3 0,0 2-13 0,0 0 15 16,-2-1-16-16,-1 1 10 0,0 3-4 15,-2-3 1-15,0 1-13 0,-2 1 4 16,-2-1 5-16,0-21-14 0,0 10-6 0,0 6 14 0,0 2-16 16,-14 41 1-16,10-38 6 0,2-3 3 15,-2 1-10-15,1-2 12 0,1-1-16 0,0-2 11 16,-2 1-16-16,1-2 8 0,1 3 2 16,2-5 13-16,-3 2-27 0,1-1 7 0,2 1 12 15,0 0-6-15,0-1 14 0,0-17-24 0,0 9 11 16,0 4 0-16,0 1 2 0,0 1 12 15,0 1-9-15,0 9-4 0,0 2 3 16,12 49 0-16,-8-51-9 0,-4-23 10 0,0 9 6 16,0 0-7-16,0 2 5 0,0 1-9 0,0-3 2 15,0-3 2-15,0 2-16 0,-6 22 5 16,6-28 8-16,-5-1 1 0,-4-2-17 0,2 4 15 16,1-7 1-16,-1 1 5 0,-1 1-26 15,2-4 15-15,6-2-10 0,-2 2 6 0,-5 0-2 16,1-3 18-16,0-4-18 0,2 1 9 0,0-3-5 15,4-2 2-15,-2-2-11 0,0 0-17 16,1 0-10-16,1-1-4 0,0 0-7 0,-4-2-22 16,2-3-10-16,8-2-31 0,-8 0 17 0,0 0-34 15,2-2 14-15,-2-2-93 0,2 11-9 16,-12-17-36-16,8 8-24 0,-1-1 26 0,-1-5-223 16,-1 0 38-16,-6 2-59 0,4-6 34 0,-2-2 49 15,1 2 22-15,1-3 48 0,-2-3 0 16,2-1 26-16,0 0 26 0</inkml:trace>
  <inkml:trace contextRef="#ctx0" brushRef="#br0" timeOffset="269625.8096">13684 16525 277 0,'-1'0'266'0,"-3"-2"-46"15,3 2-21-15,-3-1-7 0,2-1-15 0,1 2 3 16,0 0-23-16,0 0 5 0,1 0-18 16,-2 0 4-16,2-1-20 0,2 1-3 0,-2-1 10 15,3 1-27-15,1-2-10 0,1 1-1 16,2 0-1-16,1 0-15 0,13 0-1 0,-3 0-3 15,8-2 7-15,-3 1-8 0,4 1-36 16,1 1 15-16,2 0 16 0,4 0-31 0,-17 0 24 16,6 0-21-16,4 0 29 0,5 0-8 0,2 0-10 15,3 0-16-15,-2 0 4 0,-1 0-5 16,2 0-3-16,1 0-5 0,4 0-1 0,-1 0 23 16,5 0 9-16,1 0-4 0,3 0-37 15,-2 0-2-15,5 0-2 0,49-7-2 0,-50 6 6 16,-2 0-3-16,-3 0 13 0,2 0-9 0,-4 0 1 15,-19 1-4-15,9 0 0 0,6 0 14 16,3 0-4-16,1 0-37 0,0 0 1 0,0 0 22 16,-2 0 9-16,4 0-8 0,-2 0-5 0,6 0 0 15,-2 0-6-15,0 0 0 0,2 0-24 16,-1 0 2-16,-1 0 26 0,2 0-2 0,-4 0 1 16,2 0 3-16,-1 0 7 0,2 0-2 0,-2 0-1 15,0 0-7-15,1 0-1 0,-3 0-7 0,5 0 1 16,-4 0 11-16,4 0-10 0,2 0 1 15,-3 0 0-15,3 0-1 0,0 0 6 16,1 0-5-16,-1 0 5 0,2 0-2 0,-2 0-2 16,-3 0 2-16,1 0-2 0,-4 0 1 0,0 0 17 15,-2 0-25-15,44 15 2 0,-45-10-20 16,0-2 2-16,-2 1 3 0,3-1 4 0,-1-3 1 16,4 2 24-16,-1 0 1 0,2-1-11 15,2 0 24-15,-1 0-7 0,5 1-13 0,0-1 4 16,1 1-7-16,-2 0 3 0,0 1-7 15,0 0 1-15,-3 1-1 0,-2 0 4 0,0-1 2 16,-2 2 12-16,-1-2-10 0,-2 1 5 16,1 0-22-16,0-2 16 0,-2 3-1 0,2-3 1 15,-2 0-5-15,2 1-7 0,1-1 0 0,-4-2 12 16,0 2-7-16,2-1 1 0,1 1 6 0,1-2-2 16,0 0-17-16,0 0 12 0,-1 0 13 0,-3 0 3 15,2 1 0-15,-21-1-2 0,10 0-2 16,6 0 0-16,4 0-14 0,-1 0-4 0,1 0 0 15,0 0-22-15,0 0 14 0,1 0-2 16,0 0-3-16,-2 0-25 0,-1 0 29 0,1 0-23 16,-1 0 16-16,0 0 5 0,-1 0-7 0,0 0 10 15,-1 0-4-15,-3 0 8 0,1 0-18 16,-1 0-3-16,0 0 31 0,-2 0-21 0,-1 0 4 16,-3 0-3-16,-2 0 12 0,-2 0-3 0,-3 0-19 15,-4 0 28-15,-3 0-26 0,-3 0 14 16,-1 0-14-16,-3 0 20 0,-1 0-32 0,-7 0-16 15,8 0 1-15,-8 0-7 0,7 0-34 16,-7 0-17-16,0 0-10 0,9-12-8 0,-10 10-23 16,-1 1 16-16,0-2-159 0,-1 0-110 15,-2 1 29-15,1-1 25 0,-1 1 10 0,0 0 21 16,-8-6 14-16,-2 2-16 0</inkml:trace>
  <inkml:trace contextRef="#ctx0" brushRef="#br0" timeOffset="274341.8526">16049 15928 403 0,'0'0'248'0,"0"0"-8"0,0-13-38 15,0 13-14-15,0 0-10 0,-16 0-1 0,16 0-21 16,0 0-16-16,0 0-20 0,0 0-15 0,0 0-5 15,0 0-5-15,0 0-8 0,0 0 12 0,0 0-10 16,0 0-16-16,0 0-9 0,0 0-3 16,0 0-3-16,0 0 10 0,0 0-8 0,-13 0-11 15,13 0-10-15,0 0-7 0,-18 5 15 16,18-5-14-16,-2 0 22 0,2 2-22 0,0-1-3 16,-2-1 14-16,4 2-2 0,-2-2-22 0,-2 0 2 15,2 2 3-15,0-2-9 0,0 1-3 16,-1 0-5-16,1 0-2 0,1 1-10 0,-1-1 13 15,0-1 1-15,0 1 3 0,0-1-5 0,0 0 12 16,0 2-13-16,2-2 1 0,-2 1 8 16,0-2 6-16,4-1-12 0,-2 0-3 0,0 2 8 15,0-2-2-15,2 1-10 0,-2 0 1 16,-2-2 5-16,2 1 13 0,0-1-11 0,0 2-9 16,0-1 8-16,-1 0-10 0,3 0 15 0,-2 1-19 15,-2-2 22-15,0 2-5 0,0 1-11 0,-2 0-9 16,2 0 9-16,-2 1 11 0,2 1-10 15,0 0-10-15,-2 0 29 0,1 1-8 0,-1-1-8 16,0 1-16-16,0-1 15 0,0 0-3 16,0 1 4-16,-1 0 8 0,3 1-2 0,0 0-12 15,0-3 7-15,0 1 10 0,3 0-7 0,-3-1-12 16,4 1 8-16,-2-1 3 0,0-1-4 0,1 0-3 16,1 0 7-16,-2-1 15 0,0-1-7 15,0 1-5-15,1 1-11 0,-1-2-11 0,0 0 29 16,1 1 1-16,-1 0-9 0,0-2-20 15,1 3 11-15,-3 0 14 0,0-1-20 0,-2-1-10 16,1 2 12-16,-1 3 3 0,-3-3-7 0,3 1-7 16,0 1 8-16,-1-1 9 0,-1 2-5 15,2-1 5-15,0 1 12 0,-1-2-35 0,1 3 10 16,0-4-7-16,0 3 24 0,0-1 8 16,0 0-20-16,2-2 9 0,-3 2 8 0,3 0-19 15,0-1 5-15,0 1 0 0,0-1-24 0,0 0-13 16,3 0-10-16,-3-1-20 0,0 0-37 0,0-1-49 15,2 1 17-15,-4-1-247 0,2 0-60 0,-3-1 19 16,3-1 27-16,-1 3 25 0,-1-1 50 16,0 1 17-16,2-1 5 0</inkml:trace>
  <inkml:trace contextRef="#ctx0" brushRef="#br0" timeOffset="278545.7626">16429 15632 226 0,'0'0'352'0,"0"0"-73"0,0 0-34 15,14 0-44-15,-14 0-7 0,0 0-20 0,0 0-28 16,0 0-15-16,0 0-13 0,13 0-3 0,-13 0-11 16,18 16 1-16,-13-17-15 0,-3 1-10 15,0-2 6-15,0 1-31 0,0 0 4 0,0 1 11 16,1-1-22-16,-3 0-21 0,0 1-21 16,2 0-40-16,-2 0-44 0,0-1 7 0,0 1-279 15,-2-2-47-15,2 1 26 0,2 1 24 0,-2-3 21 16,2 3 5-16,3-1 9 0</inkml:trace>
  <inkml:trace contextRef="#ctx0" brushRef="#br0" timeOffset="279108.2866">16941 15369 551 0,'0'0'358'0,"0"-3"-33"0,0 3-44 16,2-1-7-16,-2-1-52 0,2 2-8 0,-2-2-41 16,0 1-9-16,-4 0-26 0,6 1-32 15,-2 0 1-15,-2-1-6 0,2 1-9 0,0-1-2 16,2 1-24-16,-2 0 8 0,0 0-40 0,0-2-11 15,0 2-42-15,-2-1-21 0,2 1-39 16,0 0-53-16,0-2 13 0,0 1-293 0,2 0-3 16,-1 0 50-16,0-2 19 0,0 1 12 15,1-1-1-15,0 2 8 0</inkml:trace>
  <inkml:trace contextRef="#ctx0" brushRef="#br0" timeOffset="279829.7051">17255 15105 425 0,'0'0'221'16,"0"0"-15"-16,14 0-45 0,-14 0-6 15,0 0-39-15,0 0-55 0,0 0-9 0,0 0-203 16,0 0-155-16,0 0 12 0,0 0 5 0</inkml:trace>
  <inkml:trace contextRef="#ctx0" brushRef="#br0" timeOffset="280601.2576">15650 15966 439 0,'0'0'371'16,"0"0"-27"-16,0 0-56 0,0 0-23 0,0 0-10 16,0 0-28-16,0 0-36 0,0 0-4 15,0 0-28-15,0 0-12 0,0 0-34 0,0 0-23 16,0 0 22-16,0 0-39 0,0 0-26 0,-3-18-21 15,0 17-44-15,-1-2-30 0,0 1-90 16,2 0 14-16,-1 0-258 0,-1 1-44 0,0-3 27 16,-2 2 26-16,2 0 28 0,0-2 27 15,-1 4 6-15</inkml:trace>
  <inkml:trace contextRef="#ctx0" brushRef="#br0" timeOffset="280899.077">15339 16041 226 0,'-2'4'337'16,"-1"0"-58"-16,3 1-33 0,-2-1-13 0,-2 0-32 15,4 0-16-15,-2 0-29 0,0 1-5 0,-1-2-16 16,3 2-9-16,-4-1-19 0,4-1-11 0,-5 1-10 16,3-1 9-16,0 2-23 0,-1-2-14 15,1 1-10-15,0 0-36 0,2-1-41 0,-4 2-43 16,3 0 6-16,-1-1-251 0,0-1-82 16,2 0 25-16,-4 2 24 0,4-1 9 0,0-4 17 15,0 0 19-15</inkml:trace>
  <inkml:trace contextRef="#ctx0" brushRef="#br0" timeOffset="281244.4961">15328 16500 533 0,'0'3'268'16,"-2"0"-34"-16,2-1-45 0,0 2 0 15,-4-1-30-15,4 0-20 0,-1-1-15 0,-1 1-14 16,2 0-17-16,-2-1-12 0,2 2-26 0,0-2-22 16,0 0-29-16,0-1-24 0,0 2 2 15,0-1-197-15,0-1-166 0,0 1 27 0,0 0 19 16,0 0 7-16</inkml:trace>
  <inkml:trace contextRef="#ctx0" brushRef="#br0" timeOffset="282259.4124">15393 16757 869 0,'0'0'308'0,"0"0"-14"0,0 0-24 16,0 0-24-16,0 0-23 0,0 12-6 15,0-12-23-15,0 0-42 0,0 0 4 0,0 0 3 16,0 0-38-16,0 0-15 0,0 0 6 15,0 0-14-15,0 0-7 0,0 0-14 0,0 0-10 16,0 12-5-16,0-12-28 0,0 0-14 0,14 18-36 16,-12-18-35-16,0 0-47 0,0 0-59 0,1 0 15 15,-1-2-235-15,2 1-60 0,0 0 38 0,1 0 28 16,-1 1 22-16,0 0 8 0,2 0 43 16,-6 0-22-16</inkml:trace>
  <inkml:trace contextRef="#ctx0" brushRef="#br0" timeOffset="282921.6749">15763 17033 323 0,'3'0'377'0,"-3"0"-41"0,2 0-30 0,1 0-22 16,-1 0 3-16,-2 0-35 0,0 0-21 16,0 0-34-16,0 0-14 0,0 0-33 15,0 0-10-15,0 0-14 0,0 0-4 0,13-2-13 16,-11 4-23-16,3-2-46 0,-3 0-33 0,0-2-50 16,0 0-62-16,2 0 10 0,0-1-290 0,0 0-63 15,0 2 66-15,-1 0 28 0,-1-2 23 16,2 3 6-16,-2-2-13 0,1 2 6 0</inkml:trace>
  <inkml:trace contextRef="#ctx0" brushRef="#br0" timeOffset="283205.4289">16121 17079 343 0,'4'2'423'16,"-1"-2"-64"-16,1 1-23 0,-1-1-61 15,-1 0-42-15,0 0 23 0,1 0-67 0,-1 0-1 16,0 0-22-16,0 0-21 0,2 1-9 0,-2-1-46 16,1 1 11-16,-1-1-7 0,2 1 8 15,2 0-35-15,-2-1-38 0,-4 0-41 0,0 0-28 16,7 0-66-16,-7 0-57 0,8 0 15 15,0 0-269-15,-2 0 31 0,-6 0 28 16,9 0-18-16,0 0 48 0,-2 0-13 0,0 0 44 16</inkml:trace>
  <inkml:trace contextRef="#ctx0" brushRef="#br0" timeOffset="283618.025">16721 17252 649 0,'3'2'356'0,"-1"-2"-60"15,0 2-10-15,0 0-51 0,0-2-6 0,2 0-51 16,-2 3-7-16,-1-3-15 0,4 2-5 15,-3 1-33-15,2-1 10 0,-2 0-35 0,1 1-38 16,-1-1-22-16,0 0-27 0,1 0-53 16,1-1-50-16,0-1 9 0,1 2-236 0,0-1-87 15,-1-1 31-15,1 2 32 0,1-1 7 0,2 0 16 16,-4-1 4-16</inkml:trace>
  <inkml:trace contextRef="#ctx0" brushRef="#br0" timeOffset="283947.4089">17130 17500 325 0,'4'3'449'0,"0"1"-48"0,-1-4-54 16,-1 3-42-16,1-1 14 0,-1 1-55 0,1-3-25 15,-1 2-28-15,0 0-30 0,0 1-18 16,0-1-4-16,2 0-18 0,-2-1-38 0,1 1 5 16,0 0-11-16,-1 0-10 0,0 1-67 15,2-2-47-15,-1 2-47 0,-1-2-82 0,-2-1 13 16,0 0-279-16,0 0-32 0,9 0 24 15,-9 0 58-15,0 0-6 0,7 0 56 0,-7 0 16 16,8 0 11-16</inkml:trace>
  <inkml:trace contextRef="#ctx0" brushRef="#br0" timeOffset="284211.6046">17562 17839 660 0,'2'1'357'0,"-2"1"-47"16,0 0-36-16,3-2-31 0,-3 2-2 16,0 0-36-16,2-1-32 0,-2 1-12 0,1 0-39 15,0-1 3-15,0 1-7 0,2-2-42 16,-3 2-57-16,3-2-25 0,-3 1-46 0,0-1-84 15,1 0 13-15,-2 2-282 0,3-2 0 16,-1 0 40-16,0 0 5 0,2 0 63 0,-2 0-3 16,13 7-4-16</inkml:trace>
  <inkml:trace contextRef="#ctx0" brushRef="#br0" timeOffset="284401.1096">17820 18117 351 0,'4'3'485'16,"1"-1"-97"-16,-2 0-58 0,-2-2-55 0,-1 3 8 15,0-1-76-15,0-2-16 0,5 0-77 0,-7-3-65 16,-1 3-102-16,10-7 7 0,-6 3-351 16,-2-3 10-16,2 6 29 0,-3-2 48 0,3 1-11 15,-3-1 23-15</inkml:trace>
  <inkml:trace contextRef="#ctx0" brushRef="#br0" timeOffset="284560.5831">17954 18255 618 0,'4'-4'352'0,"-1"5"-36"0,0-1-49 0,1-4-63 15,-3-3-70-15,2 4-42 0,0-4-95 0,3-1 0 16,0-1-369-16,2 2 27 0,-7-1 19 15,2-1 27-15,0 1-19 0</inkml:trace>
  <inkml:trace contextRef="#ctx0" brushRef="#br0" timeOffset="306437.5086">21613 13758 486 0,'0'0'374'15,"0"0"-34"-15,-13 0-6 0,13 0-34 16,0 0-23-16,0 0-26 0,0 0-31 0,0 0 15 16,0 0-17-16,0 0-33 0,0 0-23 15,0 0 20-15,0 0-37 0,0 0-15 0,0 0-10 16,4 4-6-16,3-4-25 0,2 0-1 0,4 0-11 16,17 18-2-16,-14-5-13 0,-2 2 0 15,-5 4 7-15,-2 1 1 0,-3 1-10 0,-2 1-9 16,0 2 2-16,-2-12-4 0,0 3-8 15,-15 23 0-15,5-19-13 0,1-1 2 0,0-1-2 16,0 0-7-16,-1-3-1 0,-1-2 0 0,2 1 0 16,-1-2 3-16,1-1-9 0,0-3 12 15,2-2-14-15,1-1 2 0,1-1 0 0,2 1-8 16,0-3-7-16,0-1 2 0,3 0 4 16,0 0-5-16,0 0-6 0,-5-5 7 0,6 1-4 15,2 1-5-15,8-9 2 0,0-1-1 16,2 0 2-16,1-1 0 0,2-1-14 0,1 0 26 15,0 0-15-15,0-1 1 0,-2-1-8 0,3 0 0 16,0 0-3-16,1 0-13 0,-1-2 21 16,-3 2-10-16,1 2-4 0,-3 1 16 0,-1 0-11 15,-1 1 21-15,-3 1-16 0,-1 6 6 0,-2 0 7 16,-1 2 2-16,-1 1-14 0,-3 3 20 16,0 0-8-16,0 0 7 0,-7-3 14 0,4 8 4 15,-6 5 4-15,-1 2 5 0,-3 1 14 0,2 3 2 16,1 2 1-16,-3 2 7 0,-1 0 14 15,1-1-10-15,3 1-6 0,-1 1-3 0,1-4 7 16,5 2-12-16,1 1-11 0,3-6-1 0,0-1 10 16,1-13-17-16,0 9 10 0,13 13-1 15,-2-12-10-15,3-1-31 0,1-3-28 16,2-2-21-16,4-2-65 0,3 0 10 0,-14-2-134 16,7 0-43-16,3 0 25 0,27-14-298 15,-22 9 20-15,0-1 56 0,2 0 37 0,-2 1 49 16,1-2 27-16,-1 2 24 0,0 0 22 0,-4-1 11 15,5 1 15-15,-1 0 7 0</inkml:trace>
  <inkml:trace contextRef="#ctx0" brushRef="#br0" timeOffset="306861.2902">22330 14058 278 0,'-1'-1'486'0,"1"-1"-95"15,-1 1-38-15,-1 1-39 0,0 1-41 0,0 2 49 16,0 1-28-16,-1 0-4 0,-3 9-10 16,1 2-39-16,-3 0-21 0,-1 1-14 0,-1 1-26 15,4-1-18-15,-2-2-17 0,1 2-13 0,1-4-18 16,1 0-25-16,2-3-43 0,0-1-44 0,-1-1-1 15,2-2-97-15,2-5-38 0,0 0-47 0,0 0-80 16,0 0 24-16,0 0-261 0,14 10 15 16,1-16 55-16,0 0 30 0,0-1 19 0,1-5 31 15,3 3 41-15,1-7 14 0,-1 1 19 16</inkml:trace>
  <inkml:trace contextRef="#ctx0" brushRef="#br0" timeOffset="307401.2234">22703 13909 891 0,'8'-6'416'16,"-3"3"-59"-16,-1 0-23 0,-2 6 19 0,-1-1-32 16,-1 3-2-16,0 2-29 0,0 0-12 0,3 13-7 15,-3 0-17-15,0 0-36 0,1-1-14 16,1 2-16-16,3-2-19 0,-3 0-23 0,2 1-13 16,3-3-7-16,-3-2-34 0,2-1 5 15,-1-5-19-15,1-2 1 0,0-1-5 0,0-3 1 16,1-2-27-16,-2 2 1 0,-5-3-7 15,0 0 9-15,27-12-21 0,-13 3 6 0,0-4-8 16,-1 0-8-16,1-3-20 0,1-2 7 0,-3-3-11 16,2-1 10-16,-2 3-15 15,0-5 16-15,-3 4-17 0,2-1 13 0,-3 5-10 16,-2 3 14-16,-2 3-15 0,-1 3 1 0,-1 2 4 16,-2 4-8-16,-1 2 8 0,0 1-4 15,-1 2 4-15,1 2 7 0,-5 13 5 0,-3 1 0 16,0 6 22-16,3 4 16 0,-2-2-13 15,1 4 10-15,1-1-3 0,-1 6 7 0,1 4 4 16,-1 2-4-16,-1 1-20 0,2 2 10 0,-2-2 4 16,1 1-9-16,0-4-14 0,-3-2 11 15,1-3-14-15,0-4 13 0,0-3-12 0,-1-3 7 16,-2-4-1-16,1-2 7 0,2-3 10 16,-5-7-4-16,0-4 4 0,1-5 2 0,13-1-1 15,-23-10-15-15,15-2 17 0,-2-4-4 16,3-2-5-16,4 1-1 0,1-4-5 0,2 11-4 15,0-7-32-15,19-22-18 0,-6 17-30 16,1 0-16-16,4 5-17 0,-2 0-35 0,1 0-34 0,4 2-39 16,-1 1 19-16,3 1-108 0,-5 0-45 15,4 1 29-15,3 1-300 0,1 2 43 16,0 2 28-16,3 2 44 0,0 0 46 0,1-1 14 16,4 1 34-16,3 4 36 0,4 0 45 15,3-5 27-15,0 6-13 0</inkml:trace>
  <inkml:trace contextRef="#ctx0" brushRef="#br0" timeOffset="307757.8691">24023 14300 689 0,'-2'-3'380'0,"0"2"-28"0,-1-1-13 16,1-1-45-16,0 1 17 0,0 0-23 0,1 1-2 16,1-1-21-16,1 0-19 15,3 1-4-15,1 0-11 0,14 0-11 0,3-3-18 16,6 4-11-16,4-3-16 0,3 3-18 0,3 0-17 16,1-2-24-16,5 2-5 0,-2-1-16 15,2 0-4-15,-4 0-8 0,-1 0-15 0,-2 1-9 16,-4-2-5-16,1 2-22 0,-3-1-35 15,-7 0-26-15,-3 1-18 0,-2-2-34 0,-13 2 10 16,3 0-112-16,-2 0-29 0,-7 0-48 16,8 0-53-16,-8 0 32 0,8-9-265 0,-9 7 59 15,-1-2 35-15,-1 0 34 0,-1 1 34 0,-9-9 16 16,2 3 55-16,-4-1 20 0,-1-2 12 16,-1 0-19-16</inkml:trace>
  <inkml:trace contextRef="#ctx0" brushRef="#br0" timeOffset="308067.9926">24366 14052 440 0,'-4'-2'431'16,"0"0"-55"-16,2 1-43 0,0-1-44 15,0 2 33-15,1-2-25 0,2 3-13 0,2 0 19 16,2-1-15-16,13 5-7 0,3 3-15 16,2-2-30-16,3 2-11 0,0 0-19 0,1 3-17 15,2 1-15-15,0 2-12 0,3 3-17 16,0 1-10-16,1 1-27 0,-3 3-6 0,-1-1-6 15,-3 2-8-15,-3-1-7 0,-5 3-15 0,-4-7-6 16,-4 5-1-16,-5 2-13 0,-5-13-3 0,0 5-4 16,-19 21-9-16,1-21-7 0,0 0-8 15,-6-2-21-15,-3-1-9 0,-5 0-32 0,-3-3-38 16,-4 0-39-16,4-1 11 0,3 1-131 16,-2-3-75-16,3-2 27 0,2 1-303 15,0-4 44-15,6 1 42 0,5-2 37 0,6-2 45 16,8 1 40-16,4-1 20 0,0 0 45 0,32 7-3 15,0-4 39-15,5 1 5 0</inkml:trace>
  <inkml:trace contextRef="#ctx0" brushRef="#br0" timeOffset="308654.5752">25630 13818 425 0,'1'-1'407'0,"0"1"-35"16,0 1-30-16,0 3-44 0,-1 2 35 0,1 12-22 15,-1 2 1-15,0-7-13 0,0 5-20 16,0 9-16-16,0 0-21 0,-11 30-22 0,8-27-32 15,0 3-15-15,-1-1-19 0,2-2-12 0,-2-2-12 16,0 1-16-16,0 0-15 0,3-3-27 16,-3-4-35-16,2-2-37 0,0-6-40 0,2-2 5 15,-1-7-120-15,-1-1-77 0,1-2 21 0,0-2-326 16,0-2 27-16,0 0 38 0,1 2 35 16,-3-7 43-16,2 1 32 0,-1-1 16 0,0-11-8 15,2-3 41-15,-2 1 13 0</inkml:trace>
  <inkml:trace contextRef="#ctx0" brushRef="#br0" timeOffset="309320.8948">25581 13864 699 0,'3'-18'407'0,"3"0"-56"16,1-1-50-16,0 1-38 0,6 3 16 0,1-4-2 15,6 2-33-15,1 3-15 0,1 2-8 0,3 2-9 16,3 2-11-16,4 1-10 0,0 5-20 15,1-1-15-15,-15 3-16 0,7 0-15 0,29 15-6 16,-30-1-14-16,-1 3-16 0,-4 1 0 0,-3 4-9 16,-3 1-9-16,-5 1-3 0,-4 2-12 15,-2 2-11-15,-2-16 2 0,-11 25-3 0,0-16-11 16,0 1 4-16,-3-3-5 0,-2-1-9 0,-3-4-4 16,0 1 1-16,-3-2 6 0,0-3 5 15,1 2-19-15,-3-3 4 0,1 1-4 0,1-2 4 16,1 1-3-16,0-1 1 0,2-1-11 0,1 1 2 15,3-2 0-15,5-1-5 0,1-2 4 16,4 1-1-16,0-1-2 0,1 4-3 0,3-4 11 16,-1 2 0-16,2-5 10 0,0 0-4 0,0 13 15 15,18 19 1-15,-8-17 9 0,6 0 3 0,0 1-2 16,4-3-6-16,0 2 3 0,4-1-20 16,2-2 10-16,0-2-8 0,2 1 13 15,0-3-16-15,0-2-6 0,1 0 14 0,4-4-2 16,-18-2-14-16,7 0 6 0,2 0-2 0,23-14-5 15,-24 9-5-15,-1-7-5 0,-4 0-14 0,0-6 5 16,0 2-20-16,-2-1 8 0,0-2-11 0,-3 2 10 16,-2-3-3-16,-1 2-5 0,-3 0 6 15,-2 2-8-15,-1 4 4 0,-4 1 4 0,0 11-3 16,0-7 1-16,0 0 12 0,-13-3-1 16,9 8-5-16,0 0 11 0,-2 1-1 0,1 1-4 15,-3 1 16-15,1-1 0 0,-16 13 12 16,8-3 12-16,2 2 9 0,0 3 0 0,2 1 12 15,1 1 8-15,4 1 22 0,1-1-7 0,3 0-8 16,2-1 3-16,0-7-9 0,0 3-1 16,14 13-2-16,-4-12-13 0,0-1-2 0,3-4-16 15,2 1 1-15,2-4-4 0,1 0-31 0,0-4-35 16,-7-1-44-16,3 0-61 0,4 0 17 16,20-14-153-16,-20 12-65 0,0-6 32 0,4 4 28 15,-3-2 28-15,2 1 27 0,0 1 21 0,-1 3-287 16,1-3 35-16,0 0 19 0,-1 2 53 0,-9 2 34 15,4 0 15-15,5 0 24 0,2 0 15 16,0 0 18-16</inkml:trace>
  <inkml:trace contextRef="#ctx0" brushRef="#br0" timeOffset="309987.2038">26791 14197 234 0,'-9'-14'458'0,"0"1"-71"15,0 2-26-15,-5 0-45 0,3 2-42 16,-4 1-34-16,0 2 13 0,-2 3-18 0,4 1-4 15,6 2-7-15,-6 0-25 0,-19 10-7 16,11-1-9-16,1 3-10 0,0 3-7 0,1-1-13 16,1 6-14-16,2-3 3 0,0 0-7 15,3 0-24-15,3 2 10 0,4-3-27 0,2-1 7 16,3-3-14-16,1-12-3 0,0 9-9 0,0-1-7 16,13 5-10-16,1-8-2 0,-1-2-17 15,2-3-13-15,-6 0-12 0,4 0-12 0,21-15-20 16,-13 7-19-16,0-4-7 0,1-2-9 0,-1-1-5 15,-2 4 5-15,-3-3 1 0,1 1 16 16,-4 2-23-16,-1 2 22 0,-5 1 3 16,-1 3-1-16,-3 1-12 0,-1 4 37 0,-2 0 26 15,0 0 2-15,0 9 11 0,-2-4 9 0,1 1 12 16,-2 8 1-16,0 3 7 0,1 0 1 16,2-2-6-16,0-6 1 0,0 3 0 0,0 1 5 15,17 14-2-15,-9-16-19 0,2-2 11 0,-1-3-20 16,2-3 4-16,-1-1 6 0,-10-2-16 15,16 0 0-15,19-13-7 0,-16 5-15 0,0-6-15 16,1-2-17-16,-4-1-25 0,3-3-15 16,-3-3-25-16,3-1-7 0,1-2 9 0,-7 0-42 15,4-3 0-15,-3 3 5 0,-2 0 1 16,-3 0 32-16,-2-1-7 0,-1-2 15 0,-3-3-2 16,-3 4 11-16,0 15 14 0,0-7 14 15,-16-24-3-15,9 20 8 0,-1 2 22 0,1 0 10 16,-3 2 3-16,0 4 31 0,1 1 3 0,0 3-2 15,1 2 9-15,1 5 31 0,1 3-7 0,6 2 15 16,0 0 21-16,-17 20 16 0,10-2 3 16,3 4 23-16,1 7-3 0,3-14 6 15,0 11 14-15,0 1 3 0,0 5 5 0,12 36-22 16,-6-32-21-16,0 0-7 0,1-1-8 0,0 1-16 16,1-5-1-16,0-2-9 0,-1-1-7 15,2-3-21-15,1-1-34 0,-1 1-18 0,-1-6-26 16,0-2-29-16,1-5-68 0,2 0 14 15,-5-7-171-15,0 1-61 0,1-4 32 0,-1-1-281 16,-1-1 54-16,-5 0 41 0,0 0 38 16,0 0 34-16,10 0 29 0,-3 0 11 0,0 0 60 15,6 0 19-15,6 0-1 0,2 0 15 16</inkml:trace>
  <inkml:trace contextRef="#ctx0" brushRef="#br0" timeOffset="312925.63">24025 14966 357 0,'0'0'318'0,"0"0"-55"16,-14 0-26-16,14 13-6 0,0-13-28 15,0 0-9-15,0 0-6 0,-27 23-2 0,26-20 1 16,1 0-2-16,1 0 0 0,2-1-13 16,1 0-20-16,3-1 11 0,11 1-9 0,5-1-4 15,1 0-7-15,4-1-12 0,3 0-13 0,-16 0-4 16,11 0-9-16,2 0-18 0,3 0-14 15,0 0 3-15,34-11-18 0,-31 10 0 16,-17 1-2-16,8 0-7 0,1 0-7 0,1 0 13 16,-2 0-26-16,0 0 2 0,-3 0-24 0,-5 0-19 15,-2 0-5-15,-3 0 1 0,-1 0-81 0,-2 0-12 16,-2 0-28-16,-7 0-43 0,8 0-36 16,-8 0 20-16,9-5-236 0,3-4 34 0,-11 6 30 15,0 0-30-15,-1 1 12 0,0-2 37 0,-1 1 35 16,1-1-14-16,-3 0 34 0</inkml:trace>
  <inkml:trace contextRef="#ctx0" brushRef="#br0" timeOffset="313277.0674">24446 14797 395 0,'-3'-2'389'0,"2"2"-58"16,-2-1-35-16,0 0-10 0,1 1-2 15,1 0-36-15,1 2 1 0,0 0 11 0,4 2-13 16,1 0-4-16,13 6-18 0,0-1-8 0,3-1-12 16,4 1-13-16,1 0-10 0,0 0-23 15,3 0-1-15,-1-1-24 0,4 3-4 0,-2-1-21 16,-2 1-8-16,3-1-18 0,-1 5 1 0,-3-3-13 16,-5 2-16-16,-1 1 1 0,-4 2-15 15,-2-3 13-15,-6 3-18 0,-7-1-3 0,-2-7 7 16,-10 13-10-16,-1-8-12 0,-3-2 8 0,-4 2-7 15,-1 1 6-15,-3-3-9 0,-2 2 2 16,2-3-25-16,-3 0-14 0,-1-2-25 0,1 0-33 16,2 0 6-16,-3-3-91 0,2-1-29 0,0 1-40 15,4-4-59-15,12-2 26 0,0 0-272 16,0 0 38-16,8 0 38 0,-7-11 30 0,10 9 25 16,13-2 33-16,7-2 48 0,7 1 5 0,0-1 20 15,6 0-9-15</inkml:trace>
  <inkml:trace contextRef="#ctx0" brushRef="#br0" timeOffset="313893.8271">25709 14845 536 0,'3'-4'352'0,"0"0"-24"0,-2 1-47 0,0 1-28 15,0-4-35-15,-2 5 24 0,-1-1-35 16,0 1 2-16,-2 2-29 0,0 0-20 0,-1 1 29 16,-12 11-4-16,2 2 9 0,-4 4-8 0,4-1-8 15,-2 3-5-15,1 3-5 0,0-1-8 0,-1 4-1 16,4-2-14-16,0 1 3 0,3 0-21 16,2-1-18-16,2 3 3 0,1-6-19 0,5 1-2 15,0-14-13-15,0 5-2 0,15 15-11 16,-5-18-9-16,6-5-1 0,0 0 8 0,3-2-24 15,4-4 9-15,-12 0-31 0,6 0 3 0,24-18-24 16,-16 9-1-16,-1-3-14 0,-3 1-8 16,2-4 3-16,-1 1-2 0,-3-1 10 0,1-1-6 15,-4 2-7-15,-3-2 9 0,-3 6 4 0,1 0 0 16,-2 0-12-16,-6 5 15 0,-1 1 2 16,-2 4-9-16,-2-2 14 0,0 6 5 0,1-1-1 15,-3 0 1-15,1 2 9 0,-5 7 5 16,2-1 4-16,1 3 4 0,2-1-2 0,2-2 10 0,1-1-4 15,0-10 11-15,0 13-10 0,11 9 3 16,0-12-6-16,2-2 0 0,4-2-4 16,2-2 9-16,3-1-14 0,3-1 2 0,-12-2 3 15,9 0 2-15,27-13-11 0,-25 7 0 16,0-4-15-16,-1-2 6 0,-3 1-12 0,-1 2 7 16,-2-3-7-16,-5-1-4 0,2 1-1 15,-7-2 1-15,-3 4 4 0,-3 2 0 0,-1 8 2 16,0-8-2-16,-20-6-6 0,3 10-1 0,-5-2 1 15,-3 4-11-15,11 2-13 0,-8 0-4 16,-6 0-18-16,0 0-38 0,1 0 10 0,2 0-79 16,-24 10-57-16,33-8-51 0,5 0 25 15,11-2-167-15,0 0-92 0,-7 0 39 0,1 0-7 16,12 0 34-16,12 0 62 0,7 0 36 0,-10 0 24 16,8 0-18-16,3 0 3 0</inkml:trace>
  <inkml:trace contextRef="#ctx0" brushRef="#br0" timeOffset="314451.3099">26309 15016 425 0,'2'2'477'16,"0"0"-89"-16,-1 3 10 0,0-2-16 15,1 3-27-15,-2 2-18 0,1 10-32 0,1 0-24 16,-2-9-29-16,0 4-15 0,0 4-30 16,0-2-13-16,0-1-26 0,0-2-14 0,0-2-19 15,0-2-5-15,0 0-20 0,0-1-2 0,0-7-9 16,0 7 16-16,0-7-23 0,0 0 3 15,0 0-23-15,0 10 6 0,-1-11-28 0,1-5 0 16,0 3-4-16,0-5 8 0,0-10-21 16,0 8 2-16,0-4-18 0,0-2 9 0,14-16-11 15,-6 15-11-15,-1 6-1 0,0 4 14 0,5-1-5 16,-2 1-11-16,-1 4 1 0,1 2 13 16,-10 1-17-16,7 0 2 0,5 0-4 0,16 15 4 15,-12-6 1-15,-4 7 14 0,0-2-5 0,2 1 7 16,-4-1 3-16,-2 1 9 0,-1-1-1 15,-1 0 7-15,-4-4-3 0,-1-2-2 0,-1-1 11 16,0-7 3-16,0 0-11 0,0 7-4 16,0-7 9-16,0 0-3 0,0 0 9 0,-11 12-29 15,9-15 18-15,-3 1-14 0,3-2-5 16,-1-2 13-16,2 1 7 0,0-1-23 0,1-1-1 16,0-3-12-16,0-4 12 0,15-16 1 15,-9 16-5-15,3 0-3 0,3 4 6 0,-1-1 1 16,3 4-11-16,1 0 11 0,1 4 4 0,3-1-6 15,-4 4-13-15,-5 0 1 0,6 0 7 16,3 0 4-16,18 17-16 0,-20-7 16 16,-2-1-8-16,-3 3 7 0,-3-2-4 0,-5 0 1 15,-1-1-1-15,-3-1-6 0,0-8 1 0,0 6-6 16,0-6-29-16,-18 22-19 0,6-14-39 0,-1-1-43 16,2-2 13-16,0-3-133 0,2-1-57 15,2-1 29-15,-3 0-330 0,2 0 50 16,-3-11 54-16,11 11 21 0,5-1 24 0,3 0 63 0,0 0 35 15,18 0 1-15,-1-2 32 0,8 3 20 16,-1-4 10-16,-3 0 6 0</inkml:trace>
  <inkml:trace contextRef="#ctx0" brushRef="#br0" timeOffset="314665.3794">27059 15109 638 0,'15'-4'460'0,"-5"0"-82"0,-2 3-49 16,-1-2 24-16,-3 4-4 0,-2 1-8 0,-1 4-11 15,-1-3-26-15,0 5-5 0,0 11-16 0,0-9-21 16,0 8 1-16,0 2-29 0,0 5-15 15,0 0-32-15,0 3-29 0,0 1 2 0,0-1-24 16,0 0-2-16,0-2-39 0,0-1-20 16,0-4-44-16,0-2-29 0,0-2-29 0,0-4-36 15,0-4-42-15,0-2 11 0,0-7-138 0,-2 9-39 16,4-11 24-16,-3-2-273 0,3 0-21 16,-1-3 27-16,4-11 46 0,-5 8 25 0,0-4 55 15,0-4 16-15,9-18 30 0,-4 16-3 0,-1 2 13 16,-2 1 2-16</inkml:trace>
  <inkml:trace contextRef="#ctx0" brushRef="#br0" timeOffset="314922.0676">27155 15193 654 0,'5'-17'444'0,"2"2"-74"0,-2-1 30 0,-1 3-35 15,3-3-18-15,1 1-12 0,3 2-21 0,0 0-18 16,0 1-11-16,3 3-3 0,2 2-30 16,1 0-21-16,3 4-2 0,2 2-21 0,1 1-6 15,-12 0-31-15,22 13-7 0,-12-4-22 0,-3 3-12 16,-4 2 5-16,-2 3-31 0,-6 2 1 0,-4 2-7 15,-2-12-11-15,0 6-8 0,0 2-16 16,-18 19-20-16,6-20 8 0,0 0-21 0,-4-3-21 16,0-1-12-16,-3-3-40 0,-1-2-15 15,-4-1-38-15,-3-2-52 0,5-4 14 0,10 0-143 16,-6 0-48-16,-17-13 30 0,18 7-277 16,3-6 50-16,2-2 45 0,5-1-24 0,0-3 40 15,5-1 54-15,2 9 29 0,0-6 24 0,0-4-5 16,21-21 38-16,-8 19-13 0</inkml:trace>
  <inkml:trace contextRef="#ctx0" brushRef="#br0" timeOffset="315549.2334">27422 14848 1064 0,'15'-14'382'16,"-4"5"-52"-16,1-1-17 0,-5 3-22 0,-1 2-25 16,-1 2-23-16,-1-2-37 0,-1 5-14 0,-3 0-10 15,0 0 4-15,8 11-12 0,-2 3 2 16,-1 5-8-16,-2 1-5 0,1 5-3 0,-1 4 5 15,3 1 4-15,-3 1-21 0,-1 0 8 0,0 4-10 16,1-5-6-16,0 0-19 0,0 2-2 0,1-3-9 16,1-4-26-16,0-3-4 0,2-2-4 15,2-1-12-15,0-3-2 0,2-4-16 0,0-1 11 16,4-3-10-16,1-4-6 0,-2-1-4 16,-5-3 2-16,6 0-15 0,22-13-15 15,-20 4-23-15,4-2 2 0,-1-1-23 0,-4-4 8 0,2-1-16 16,-2 1 13-16,-1-3-4 0,-5 8-5 15,0-5 18-15,-2 3-3 0,-4 3 0 0,-2 4-7 16,-2 6 7-16,0 0 9 0,0 0 12 16,-14-7 17-16,8 8 0 0,-10 10 3 0,0 0 10 15,-2-1 2-15,3 5 11 0,-2 0-4 0,6 1-13 16,1 1 24-16,2-1-28 0,5 0 19 16,1-2-8-16,2-14-15 0,0 9 7 15,16 13 2-15,-6-12-2 0,4-4 4 0,1 0-9 16,6-6-21-16,-12 0-11 0,5 0-18 0,2 0-18 15,23-12-16-15,-20 3-13 0,1-2-11 16,-1-1-14-16,1-5-5 0,-1 2 5 0,-3-3 4 16,-1 1-10-16,-3 0 24 0,-2 2 30 0,1 0-13 15,-6 2-5-15,-1 2 29 0,-1 2 3 16,0 1 12-16,-1 2 20 0,0 0-1 0,-1 2 28 16,0 0-1-16,0 1 6 0,0 2 5 15,2-1-7-15,-2 0 6 0,1 2 6 0,-2 0 10 16,0 0 7-16,17 15 18 0,-3-1-5 0,0 2 8 15,1 1-7-15,-1 3 9 0,-2-3-15 0,0 2-10 16,-1 2-6-16,1-3 11 0,-1-1-7 16,-2-1-7-16,-3-1-25 0,0-5-28 0,-4-1-24 15,1-3-20-15,-2-1-19 0,-1-5-27 0,0 0 11 16,0 0-118-16,-1 8-49 0,1-10-47 16,0 1 27-16,-2-2-261 0,2-2 27 0,-1-1 40 15,1 0 32-15,0-11 31 0,0 5 26 0,0-5 26 16,0-3 10-16,0-1 41 0,0-1 0 15</inkml:trace>
  <inkml:trace contextRef="#ctx0" brushRef="#br0" timeOffset="315755.28">28223 15112 462 0,'0'-8'467'15,"0"8"-86"-15,0 0-53 0,0-7 62 0,0 7-15 16,-1-7-8-16,-2 10-16 0,-3-1-11 0,-4 11-6 16,-4 1-37-16,-5 1-25 0,-2 1 11 15,1 1-41-15,-5 3-26 0,2-2-21 16,-1 0-20-16,-2 1-29 0,3-2-56 0,-3 0-38 15,0 0-59-15,2-1-64 0,2-1 7 0,2 0-150 16,-3-3-70-16,0 0 24 0,1 2-329 16,2-2 75-16,2-2 31 0,3 1 20 0,-1 0 33 15,3 1 30-15,5 0 17 0,-4-2 46 16,3 2 54-16,1-2 14 0,-3 1-12 0</inkml:trace>
  <inkml:trace contextRef="#ctx0" brushRef="#br0" timeOffset="318059.1764">25297 15877 251 0,'0'0'365'0,"0"0"-51"0,0 0-22 15,0 0-24-15,0 0-40 0,0 0-18 16,7 22-1-16,-7-18-43 0,0-1 15 0,0-1-17 15,0 1-45-15,1-1 12 0,-1 0-24 0,-1-1-9 16,1 2-3-16,0-2 14 0,1 2-6 0,-2-3-12 16,1 2-22-16,0 0 10 0,0-2-11 15,-3 1 40-15,3-1-14 0,0 0 9 0,-1 0-17 16,0-1-2-16,-1-1-19 0,0 0-3 0,-1-1-9 16,1 0 5-16,-1-1-11 0,-1-1 6 15,-2-5-18-15,-1-1 0 0,2 3-9 0,0 0 7 16,1 2-15-16,3 0-10 0,-2 3 12 0,2 0 0 15,-1 0-1-15,0 1-15 0,1 1 12 16,1-1-10-16,0-1-11 0,0 3 31 0,0 0-17 16,0 0 4-16,10 1-9 0,-6-1-2 15,3 2 5-15,10 1 2 0,-9-3 0 0,17 5 14 16,-5-2-18-16,-1 0 3 0,2 0 6 0,-2-2 0 16,-12-1-13-16,6 0-17 0,4 0 11 0,0 0 7 15,-1 0 0-15,15-13 3 0,-19 8-18 16,-3 2 4-16,-1-1 2 0,-1-1-1 0,-2 3-6 15,0-3 2-15,0 1 1 0,-1 0 3 16,-2 1 0-16,0-1 1 0,-1 0-13 0,0 1 14 16,-1-1 0-16,0 4-7 0,0 0 3 0,0 0-14 15,0 0 17-15,0-8 5 0,0 8-10 16,0 0 5-16,0 0 2 0,-10-12 0 0,8 10 1 16,2 0 2-16,-4 1 5 0,2 1 0 0,2 0 7 15,-1 2 5-15,0-2-7 0,0 1 7 16,0 1-6-16,-1 0-10 0,2 0 16 0,-2 4 6 15,1-3-2-15,-1 3-1 0,0-1 11 16,2 3 9-16,-1-1-7 0,1 11 3 0,-1-1-1 0,1-6-4 16,0 3 3-16,0 3-1 0,0 2 3 15,11 24 4-15,-9-18 0 0,2 1 4 16,-1-3 1-16,0 6-4 0,1-3 5 0,-2 3-10 16,-2-16 2-16,0 8-2 0,0 4-15 0,0 0 5 15,0 2 1-15,0-2-6 0,0-1-2 16,-9 23 9-16,6-26-10 0,0-4 3 0,-2 0-7 15,3-5 10-15,-1 0-6 0,2-7-2 0,-1 2 4 16,0-2-13-16,2-1 10 0,-3-1-3 16,1-1 1-16,-1 1-2 0,-1-3-4 0,1 0-13 15,-2 0-16-15,5 0-10 0,0 0-17 0,-7 0-19 16,7 0-30-16,-8 0 8 0,-13-15-83 16,13 9-41-16,0 0-23 0,2-1-58 0,1 0 31 15,4 2-267-15,1-2 30 0,0 2 36 0,0 5 24 16,0 0 29-16,10-25 50 0,-1 11 21 15,-2 2 4-15,2 1 26 0</inkml:trace>
  <inkml:trace contextRef="#ctx0" brushRef="#br0" timeOffset="318316.8951">25255 16177 679 0,'-4'-3'413'0,"2"3"-50"0,-1-2-27 0,1 2-45 16,2-2 12-16,0 1-45 0,3 1-7 0,2-3-29 15,-1 2-27-15,14-1-6 0,0-3-32 0,3 2-16 16,1 0-7-16,1 1-20 0,0-3-22 16,1 2 3-16,0-3-60 0,-2 3-4 0,2 1-117 15,-5-1-58-15,3-1-69 0,0-1 20 0,-2 1-306 16,1 0 50-16,-4 0 23 0,-3 1 36 0,2 0 22 15,-2 1 26-15,-3 1 11 0,0 0 33 16</inkml:trace>
  <inkml:trace contextRef="#ctx0" brushRef="#br0" timeOffset="318582.5908">25812 16035 866 0,'2'-5'396'0,"0"1"-57"15,-2 1 5-15,3 0-40 0,-3 2-4 16,0 1-8-16,0 2-13 0,0 2-14 0,0 0-16 16,0 3-26-16,0 1-12 0,0 10-20 0,0-8-22 15,0 5-14-15,0 2-29 0,0 2 2 16,0-3-24-16,0-2-5 0,0-1-11 0,0-2-37 16,0-2-26-16,0-1-29 0,0-8-33 15,0 5 4-15,0-5-169 0,0 0-45 0,11 9-36 16,-7-13 28-16,6-6 23 0,0 0-303 0,2-3 39 15,-4 0 35-15,1-2 29 0,-2 0 60 16,-1-5 25-16,-2-1 21 0,1-1 11 0,-4 2 14 16</inkml:trace>
  <inkml:trace contextRef="#ctx0" brushRef="#br0" timeOffset="318706.9186">25868 15904 337 0,'-11'-10'355'0,"1"-1"-61"16,0 2-38-16,0 0-34 0,2 7-16 0,0-2-32 15,0 3-12-15,2 1-30 0,6 0-31 16,0 0-19-16,0 0-38 0,-7 0-30 0,-1 9-67 15,10-4 5-15,-1-2-220 0,3 1-121 0,7 5 42 16,1 1 12-16,4 0 13 0,0-1-2 16</inkml:trace>
  <inkml:trace contextRef="#ctx0" brushRef="#br0" timeOffset="319321.5526">25977 16044 374 0,'3'17'451'0,"-1"0"-32"15,-2-3-63-15,0-4 31 0,0 3-32 16,0 3-37-16,0 1-26 0,0 0-23 0,0 0-17 15,0 0-32-15,0-3-24 0,-10 11-25 0,8-16-8 16,-1-2-20-16,2-3-12 0,0 0-11 16,-1 0-3-16,0-1-16 0,1-3-2 15,-1 1-19-15,1-2 5 0,-1-2-11 0,1 1-8 16,1-3-10-16,0 0-8 0,4-12-9 0,3 2-10 16,3-1-3-16,-1 1-5 0,4-1-6 0,2 3-1 15,-1-1 6-15,4 3-11 0,-3 4-3 16,0 0-4-16,-4 3 6 0,0 1-14 0,-2 0 7 15,-9 3 2-15,7 0 10 0,0 0-7 16,8 16 5-16,-7-8 4 0,-1 5-1 0,1-1 5 16,-2 5 4-16,-1-2 1 0,-1-5-4 15,0 6-3-15,3-4 8 0,-4-2-1 0,-2 0-1 16,1-3-1-16,0 0-5 0,0-2 6 0,0-2-11 16,0 1 15-16,0-3-14 0,1-1 12 0,0 0-6 15,-3 0-10-15,0 0 12 0,8 0-8 16,12-10-24-16,-9-2-10 0,1 2-1 0,2-4-2 15,-1 1 0-15,-4 1-9 0,3 0 7 0,-3 0-2 16,-1 2 10-16,-2 1 1 0,-1 4 3 0,0-1 0 16,-1 0-5-16,-2 2 2 0,0 0 2 15,0 0 1-15,-1 1 11 0,0 1-5 0,-1 0-2 16,3-1 5-16,-3 0 5 0,1 1-7 0,0 0 13 16,0-1-7-16,-1 3 0 0,0 0-6 15,1 0 6-15,-1-3 9 0,0 3-2 0,-2 3 12 16,1 0 6-16,-1-1 2 0,1 3 7 15,-1 0 2-15,1 2-3 0,-3 8-2 0,4-1 0 16,0-7-3-16,0 1 4 0,0 6-11 16,0-2 14-16,0 3-3 0,11 16-8 0,-7-21 4 15,1-4-21-15,1 0 13 0,0-1-16 16,2-3 1-16,-2 1-25 0,3-3-39 0,-2 0-29 16,6 0 8-16,15-15-115 0,-14 8-35 15,-3-3-51-15,-1 0-50 0,-1-3 30 0,2 2-248 16,-4-1 33-16,-2-1 52 0,0 2 36 0,-5 1 27 15,0-2 44-15,0 3 0 0,0-1 14 0,-13-17 31 16,9 11 4-16</inkml:trace>
  <inkml:trace contextRef="#ctx0" brushRef="#br0" timeOffset="319469.9466">26341 15854 550 0,'-5'-6'409'0,"-2"1"-69"16,4 0-60-16,-1 3-35 0,2-1-15 0,-1 1-41 15,2-1-55-15,-1 1-52 0,0 0-80 0,0 1-86 16,3-1 8-16,-1 1-308 0,0 0 19 16,2 1 22-16,2 0 30 0,1 0 9 0</inkml:trace>
  <inkml:trace contextRef="#ctx0" brushRef="#br0" timeOffset="319725.0644">26569 15865 1018 0,'3'4'393'0,"0"-1"70"0,0 4-16 16,-2-2-21-16,0 16-27 0,-1-12-23 0,0 8-29 16,0 4-26-16,0 4-25 0,0 1-26 15,-12 32-30-15,10-29-27 0,1 0-20 0,-1-3-22 16,-2-1-20-16,4 1-15 0,0-2-15 16,-2-3-14-16,2-13 15 0,0 2-6 0,0 1-11 15,11 7-73-15,-5-12-44 0,1-2-45 0,7 1-46 16,1-4-56-16,6 0 16 0,-12-1-179 15,5 0 28-15,16-12-345 0,-13 5 55 0,-2 1 44 16,-1-3 40-16,0 2 41 0,-2-3 33 0,-4 6 28 16,-2-2 43-16,-3-1 29 0,-1 1 14 15,-1 2 10-15</inkml:trace>
  <inkml:trace contextRef="#ctx0" brushRef="#br0" timeOffset="319877.9721">26682 16106 867 0,'-6'-8'393'0,"-1"1"-56"0,3 3 22 15,0 0-32-15,3 0-46 0,-1 2-35 0,2 0-19 0,1 0-75 16,2 1-16-16,0-1-103 0,3-1-62 16,11 1-79-16,3 3 10 0,-11-1-231 0,8 0-101 15,0 0 37-15,25 12 27 0,-21-6 24 16,-4 0 10-16,-2 1 24 0,1 0 24 0</inkml:trace>
  <inkml:trace contextRef="#ctx0" brushRef="#br0" timeOffset="320205.3416">26867 16169 219 0,'-2'3'424'0,"-1"2"-60"0,1-1-13 16,0 0-39-16,0-1-42 0,1 0 32 0,0 1-14 16,0-1-5-16,1 0-12 0,0-1-16 0,1 0-25 15,1-1-16-15,2 1-25 0,0-4-21 16,1 2-24-16,0-1-15 0,3 0-18 0,7-7-12 16,1 0-23-16,-2 0-12 0,2-3-22 0,-2 0-12 15,-3 3-19-15,-1-4 8 0,-3 4-8 16,-3 1 1-16,-2 3-4 0,0-2 3 0,-2 6-5 15,0 0-10-15,0 0 9 0,-10-1 10 0,5 4 1 16,-8 8 12-16,2 2-2 0,-3 1 23 16,2 3-6-16,1 0 7 0,0 0-1 0,6-1-2 15,0 1-8-15,3-2 3 0,1-1-1 16,0-4-5-16,1-10-1 0,0 10-4 0,13 11 5 16,-3-12-16-16,-1-5-26 0,0-1-44 0,2-3-39 15,0 0 8-15,-3 0-143 0,4 0-48 16,18-15 24-16,-17 7-314 0,7 3 44 0,-6-4 37 15,-2 6 51-15,1-2 23 0,-6-1 32 0,1 3 23 16,-1 0 9-16,7-2 36 0,4-2 8 16</inkml:trace>
  <inkml:trace contextRef="#ctx0" brushRef="#br0" timeOffset="323201.3136">27621 16092 371 0,'0'0'385'0,"0"0"-19"0,-24 10-56 15,17 3-34-15,-1 0-2 0,1 1-33 0,0-1-29 16,4-1 43-16,1 0-21 0,0-4 3 16,2-8-5-16,0 8-14 0,11 13-14 0,0-10-25 15,1-1-13-15,3-4-12 0,3-2-20 16,1-2-20-16,2-2-10 0,-10 0-4 0,6 0-13 16,23-16-12-16,-17 8-27 0,-1-4-23 15,0 1-15-15,-1-4-16 0,-4-2-25 0,1 0 5 16,-4-3-4-16,-2-1-2 0,-2-1 1 0,-2-5-27 15,-3 1 5-15,-2-3 37 0,-3 16 1 16,0-4 2-16,-12-24-6 0,2 22 2 0,-6-1 0 16,-1 5 3-16,0 1-19 0,1 1 14 15,0 2 4-15,1 3 8 0,4 2 28 0,1 6 6 16,10 0 11-16,-7 0 29 0,-5 10 2 0,7 4 5 16,1 4 10-16,3 5-1 0,1-11 18 15,0 9-4-15,0 4-8 0,11 29 10 0,-8-17-8 16,0 1 7-16,1 3-14 0,-2 4 6 15,-1-3-1-15,1 1-9 0,-2-19-12 0,0 8-2 16,0 7-8-16,-14 45-20 0,10-38 3 16,2-7-9-16,-3-3 8 0,-1-2-6 0,-2-1-7 15,1-5-3-15,2-1 3 0,-1-4-9 0,3-2 6 16,3-11-13-16,0 0-8 0,0 0 31 16,0-3-25-16,0-7 6 0,13 12 9 0,-8-12-11 15,2-2-4-15,9-3-24 0,0-4-5 16,2-1 10-16,2-5-12 0,0-2-11 0,-3 1-6 15,0-3-5-15,-1-1-4 0,1 1 5 16,-5-3 5-16,0 1 8 0,-2-2-9 0,-3 0 2 16,-3-1 1-16,-2 2 6 0,-2 11 3 0,0-6 6 15,-17-18 2-15,4 15 2 0,1 3-3 16,-7 1 7-16,0 0-12 0,-4 2 13 0,1 3-3 16,-4 2-1-16,-2 0 6 0,3-1 6 0,0 5-8 15,2-4 5-15,1 3 4 0,6 2-8 16,0-2-1-16,6 5-12 0,1-2 6 0,4 3-3 15,2-2 7-15,2 2 0 0,1 0 2 0,7 2-3 16,-3-2-2-16,4 0 3 0,12 0 3 0,-10 0 0 16,8 0-1-16,4 0 8 0,31-12-5 15,-22 9-14-15,-2-6 9 0,1 2 4 0,0-4-4 16,0 2-6-16,1 0 4 0,-1-3-5 16,-2-1 11-16,-3 3-6 0,1-1 7 15,-7-3-7-15,2 2 1 0,-3 6 13 0,-2 2 8 16,-6-1-5-16,0 2 8 0,-3 3-6 0,-2-2 17 15,-5 2 16-15,0 0 12 0,0 0 19 0,12 13-11 16,-9-9 28-16,2 13-9 0,-4 1-5 16,1 5 0-16,0-2-1 0,0-3-3 15,2 1 2-15,-3 0-24 0,3-1-14 0,-2-4 5 16,1-5-11-16,-1-1-11 0,3-1-26 0,-1-2-29 16,-1-4-35-16,1 0-35 0,-4-1 12 0,0 0-148 15,9 0-30-15,14-15-88 0,-10 0 31 16,2 1-241-16,-4-2 44 0,3-1 40 0,-3-2 46 15,2-1 25-15,-4-2 27 0,-1 2-3 16,-4 1 25-16,1-2 46 0,0 4 0 0</inkml:trace>
  <inkml:trace contextRef="#ctx0" brushRef="#br0" timeOffset="323313.6126">28292 16038 494 0,'-13'-9'333'16,"-1"-3"-40"-16,0 7-37 0,-1-4-40 0,-2 4-16 16,6 2-14-16,2 3-29 0,4-1-25 15,5 1-13-15,0 0-62 0,0 0-70 0,-13 14-71 16,15-10 10-16,8 8-325 0,-2 1 29 15,3-2 28-15,3 3 19 0,0-3 8 0</inkml:trace>
  <inkml:trace contextRef="#ctx0" brushRef="#br0" timeOffset="323691.1274">28316 16283 813 0,'-1'3'379'0,"1"2"-56"15,0-1 42-15,-1 1 5 0,1 0-15 0,1-2-23 16,-2 1-20-16,2-4-22 0,1 3-19 15,-1 0-43-15,2-2-21 0,2-1-17 0,-1 0-31 16,4-1-12-16,6-5-13 0,0 1-15 16,2-4-32-16,-2-3-24 0,2 2-20 0,-1-1-22 15,2-4-4-15,-3 2-14 0,0 1 5 0,-4 0-9 16,1-2 6-16,-4 3-16 0,-1 3 18 16,-3 3-6-16,-1 0 7 0,-2 1-17 0,0 4 0 15,0 0 8-15,-13-1 7 0,2 9 1 0,-2 0 29 16,1 6 14-16,-2-1-5 0,1 2 21 15,1 3-13-15,1-2 15 0,2 3-16 0,1-2-4 16,1 1 5-16,4-2-8 0,3-2-4 16,0-14-7-16,0 8 2 0,0-1 1 0,12 7-6 15,-6-11-29-15,1-3-21 0,1 0-30 0,11-3-11 16,-1-4-66-16,1-2 12 0,4-4-92 16,-4-1-18-16,-1-3-51 0,1 0 25 0,-2-5-172 15,-1 1-97-15,-1-1 39 0,0 0 35 0,-3-2 33 16,0 2-13-16,-2-2 26 0,-3-1 62 15,-1 1 1-15,-2-1 31 0</inkml:trace>
  <inkml:trace contextRef="#ctx0" brushRef="#br0" timeOffset="323922.2375">28655 15945 747 0,'-5'-15'325'0,"-1"-1"-14"0,-2 3-15 15,4 2-22-15,0 2-5 0,1 3-32 16,1 0 28-16,0 3 5 0,1-1-18 0,0 1-20 16,1 3 1-16,0 3-4 0,0-3-3 0,1 4-12 15,0 2 11-15,1 13-9 0,1-2-9 16,-3-3-21-16,8 29 20 0,-5-14 1 0,-1 1-22 15,1 2-8-15,-1 3-13 0,-2-1-7 0,0 1-22 16,2-1-17-16,0-5-25 0,-1 5-30 16,1 0-7-16,0-6-73 0,2-3-31 0,-2-1-35 15,-2-16-45-15,0 3-38 0,0 1 16 0,10 8-142 16,-3-18-50-16,0-3 29 0,-1 2-300 16,1-2 37-16,2 0 45 0,0 1 34 0,20-9 36 15,-5 3 32-15,-1 0 42 0,1 0 35 0,3 0 22 16,3-3 8-16,-6 2 17 0</inkml:trace>
  <inkml:trace contextRef="#ctx0" brushRef="#br0" timeOffset="324392.6418">29082 16275 331 0,'3'-9'479'15,"-3"2"-96"-15,0 0 13 0,0 0 5 16,-3 2-36-16,1-2-19 0,-5-4-15 0,-4 1-36 0,-1 3-28 16,2 1-20-16,0 3-10 0,-1 3-16 15,11 0-16-15,-12 0-4 0,-18 19-2 0,11-6-4 16,6 3-30-16,-3 4 9 0,3-1-31 15,2 6-23-15,1-3 2 0,2 3-24 0,-2-4 10 16,8 2-27-16,-4-4-16 0,4-6 1 16,2-13-22-16,0 8-10 0,14 6-14 0,-7-10-37 15,-1-1-15-15,13-5-34 0,-11 2-18 16,19-10-21-16,-7 0-18 0,-1-2 11 0,2-3-52 16,-6-1-25-16,3-4-17 0,1 0-23 0,-3-3 13 15,-1-1-5-15,1-3-11 0,-3-4 21 16,-1-1 20-16,-2 0 32 0,-2-1 18 0,1-4 37 15,-3 3 28-15,-3 2 36 0,-1-1 39 16,-2 18 18-16,0-7 9 0,0-4 27 0,-11-30 33 16,2 30-9-16,0 2 56 0,-1 4-13 0,1 3 10 15,2 2-5-15,-1 3 4 0,0 6 19 0,0 3 10 16,8 3 3-16,0 0-6 0,-15 9-5 16,8 9 3-16,0 3-5 0,0 4 0 0,1 6 7 15,3-2-17-15,1 5 19 0,2 3 11 0,0-18-39 16,0 12 4-16,11 40-32 0,-6-31-29 15,4 0-7-15,0-3-54 0,0 0-50 0,-1-5-44 16,1-3-36-16,-2-5-45 0,2 0 16 0,0 0-157 16,-1-7-69-16,2-1 31 0,-1-3-262 15,1-1 52-15,-2-4 41 0,-4-1 33 0,1-4 53 16,3 2 5-16,5 1 50 0,-3-1 24 16,6 2 23-16,7-2 19 0,-3 2 2 0</inkml:trace>
  <inkml:trace contextRef="#ctx0" brushRef="#br0" timeOffset="324556.5064">29447 16540 212 0,'4'0'518'0,"2"-3"-82"0,-1 3-66 16,-1-2-2-16,1 0-33 0,0-1-36 15,1 2-25-15,-1 0-48 0,0 0 0 0,-1-2-49 16,0 2-31-16,-2-2-37 0,2 3-11 0,-1-2-140 16,-1-1-80-16,-2 1-61 0,0 2 17 15,-4-2 14-15,1 2-328 0,-1-3 27 16,-4 1 28-16,-11-2 85 0,-1-2 25 0,-4 0 16 15,-3 2-16-15</inkml:trace>
  <inkml:trace contextRef="#ctx0" brushRef="#br0" timeOffset="325761.3666">21375 13680 442 0,'0'-12'358'0,"0"12"-39"0,0 0-45 15,20-30-4-15,-21 24-37 0,-1 3-24 16,-1-3-5-16,-2 2 1 0,1 1-20 16,-8-4-23-16,-2 0-3 0,-2 5-18 0,16 2 32 15,-16 0-2-15,-16 21 3 0,13-6-10 0,2 4 8 16,1 3 5-16,-1 7-4 0,2 5-4 0,-2 2-21 16,4 3 7-16,-2 3-14 0,2 4-16 15,0 2-14-15,4 2-3 0,2 6-7 0,3-1-4 16,3-1-11-16,1-26-9 0,0 12-24 0,13 53-1 15,-4-43-25-15,4-2-33 0,1-2-27 16,7-1-48-16,2-6-22 0,2 0 8 0,11-3-95 16,2-4-37-16,5-4-38 0,7-6 24 0,4 0-276 15,3-2 4-15,-1-4 37 0,3 0 35 0,-2-5 35 16,2 0 24-16,2-3 13 0,-3 1 31 16,3-5 33-16,3-1 11 0</inkml:trace>
  <inkml:trace contextRef="#ctx0" brushRef="#br0" timeOffset="326317.4928">23107 13615 337 0,'-3'-3'378'0,"3"3"-72"16,0-3-5-16,2 3-19 0,4 0-15 0,2 0-21 16,14 3 4-16,2 4-28 0,2 0 26 15,4 2-16-15,3 5-27 0,0 5-25 0,3 5 13 16,2 5-28-16,-2 4-6 0,-1 6-10 15,-1 2-8-15,-2 5-9 0,-2 3-15 0,-2 6 2 16,-7 4-8-16,-5 3 2 0,-4-1-9 0,-6 5-5 16,-4-2-11-16,-2-31-8 0,-16 64-8 0,-2-31-21 15,-5-4-25-15,-7 0-34 0,-4-2-24 0,-5 1 6 16,1-3-104-16,-3-4-23 0,-3-3-50 16,-1-6-81-16,1-7 29 0,2-1 24 0,3-6 19 15,-2-2-271-15,1-4 32 0,0-6 45 16,1-2 29-16,-4 0 27 0,3-3 12 0,-7 0 24 15,4-1 46-15,-4-3-3 0</inkml:trace>
  <inkml:trace contextRef="#ctx0" brushRef="#br0" timeOffset="330728.1995">24266 16084 845 0,'-17'0'299'0,"-14"-9"-11"0,18 7-21 16,13 2 3-16,-10 0-32 0,0 0 25 0,0 0 0 16,3 0-19-16,0 0-1 0,7 0-15 15,-8 0-15-15,8 0-10 0,-8 0-13 0,8 0 10 16,-7 7 12-16,11-5-25 0,13 6-16 0,5-4-1 15,4-1-2-15,7 2-36 0,1-2 10 0,3-2-15 16,0 3-21-16,3-1 10 0,1 0-5 16,-3 0-25-16,0-1-3 0,-1 1-18 15,-3 0 5-15,-3-1-18 0,-15-2 0 0,6 0-16 16,1 0-13-16,20 10-36 0,-28-9 4 0,-4 0-16 16,-3-1-14-16,-3 1-17 0,-5-1-6 15,0 0-37-15,0 0-21 0,0 0 11 0,0 0-83 16,0 0-52-16,14-11-38 0,-14 8 24 15,-2-3-226-15,1 0-54 0,0-1 39 0,-7-12 38 16,-1-1 27-16,4 1 27 0,-3 4 46 0,-3-1 11 16,1 2 21-16,0-2 24 0,-1 0-12 15</inkml:trace>
  <inkml:trace contextRef="#ctx0" brushRef="#br0" timeOffset="331033.5122">24614 15895 347 0,'-3'-4'475'0,"0"1"-93"15,0 2 32-15,0-2-39 0,2 0-11 0,0 1-41 16,0 2-5-16,2 0-7 0,1 1-8 16,2 0-25-16,0 2 4 0,8 8-25 0,5 2-33 15,2 1 20-15,2-3-33 0,0 1-10 16,-2 1-19-16,3 2-18 0,-1 0-17 16,2 2-22-16,0 0-3 0,-1 2-16 0,-1 3-9 15,-4-1-10-15,-1 0 1 0,-5 3-7 0,-3 4-10 16,-7-2-7-16,-1-13-7 0,-11 26-26 15,-1-16-5-15,-4 0-2 0,-5-2 16 0,1 1-4 16,-6-2-38-16,-3-1-38 0,-6 0-24 0,1-1-36 16,-3-4-43-16,1 0-53 0,-1-2 20 15,2-1-164-15,7-1 31 0,-2-3-267 0,1-1 47 16,2 0 48-16,4-4 1 0,3 0 20 16,4-2 41-16,4 0 26 0,2 1 49 0,4 0 23 15,0-1 25-15,3 0-13 0,1 0 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08:34:10.6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28655 7490 522 0,'0'0'282'0,"0"0"-35"16,0-15-22-16,0 15-18 0,0 0-36 15,0 0 5-15,0 0-29 0,0 0 8 0,0 0-5 16,0 0-15-16,0 0-3 0,0 0-1 0,12 0-7 15,-12 0 12-15,0 0-6 0,16 8-9 0,-16-1 0 16,0 2-8-16,0 6-13 0,0 3 4 16,0 3 2-16,0 1-3 0,0 5 0 0,0 0-4 15,0 4 0-15,0 0-22 0,0 1-2 0,0 0 4 16,0 2-27-16,0 1 36 0,0 6-6 16,0 0-18-16,0 2-4 0,0 4 0 0,0 1 7 15,0 3-14-15,7 56-11 0,-3-52 11 0,0 0-4 16,1 0 2-16,0 2-8 0,1 4-10 15,-2-3 9-15,-2 0-8 0,1-1-6 0,-3-30-4 16,0 13-3-16,0 5-2 0,0 2-4 16,0-3 2-16,-13 42-7 0,9-50 7 0,-3-2-12 15,4-1 14-15,-3-4-13 0,1 0-2 16,0 1 7-16,-1-6-3 0,-1-4-6 0,4-1-1 16,-2-5 2-16,1 3-3 0,2-7 8 0,0-3 0 15,0-3-16-15,0 2-11 0,1-4 14 0,1 3 1 16,-1-3-15-16,1 1-6 0,-1 0-12 15,1-2-15-15,-1 0 2 0,1 1 4 0,-1-2-36 16,1 0-5-16,1 0-11 0,2 0-18 0,-1 0-15 16,0 0-9-16,0-3-15 0,-1 1-11 15,2-2-14-15,-1 1-25 0,1 1 20 0,0-1-128 16,-1-1-71-16,0-1-40 0,2 2 30 0,-2-2 34 16,-2-2 46-16,0 2 1 0,0 5 11 15,0 0 32-15</inkml:trace>
  <inkml:trace contextRef="#ctx0" brushRef="#br0" timeOffset="799.6834">28139 8536 570 0,'-5'1'256'0,"0"0"-31"0,0 1-36 0,2 1-1 15,-2-1-19-15,0-2 0 0,2 2-6 16,-1 0-7-16,1 1-18 0,-1-2 0 0,0 2-6 16,3-2 0-16,-2 2-17 0,1-1 10 15,0-1-27-15,0 1 14 0,-1-2-23 0,2 2-2 16,0 0-8-16,0-1-9 0,0 0 19 0,1 0 4 16,2 1-11-16,1-2 6 0,1 2 18 15,2-2-3-15,13 2-4 0,2 1-11 0,2-3-8 16,4 3 5-16,-12-3-42 0,10 0 15 0,4 0-5 15,3 0 9-15,4 0-15 0,5 0-26 16,4 0 19-16,3 0-18 0,6 0 0 16,3 0 8-16,4 0 4 0,67 6-4 0,-54-3 8 15,1 2-7-15,4 0 4 0,2 1-15 0,0-2-4 16,1 3 6-16,-4-4-12 0,1 5 13 16,-5-4-1-16,-1 0-13 0,-2 0-4 0,-1-3 13 15,-1 1-2-15,-2-1 9 0,-4-1 0 0,-31 0-19 16,11 0-5-16,8 0 11 0,1 0-1 0,-3 0-15 15,-1 0 25-15,-6 0-20 0,-1 0 10 16,-5 0-16-16,29-11 12 0,-38 11-8 0,-16 0 11 16,3 0-8-16,-1 0-5 0,-1 0-29 0,-4 0-7 15,1 0 9-15,-4 0-19 0,-5 0 3 16,0 0 4-16,9 0-14 0,-9 0-9 0,0 0-13 16,0 0-44-16,0 0-18 0,9 2-24 0,-11-3-28 15,0 0 17-15,-1 0-215 0,1-2-58 16,-3 2 17-16,3-3 60 0,-3 0-13 0,3-1 54 15,0 0-13-15,-5-7 67 0,-3-1-8 16,2 2 13-16</inkml:trace>
  <inkml:trace contextRef="#ctx0" brushRef="#br0" timeOffset="4132.2127">29961 7754 451 0,'0'-13'256'15,"0"13"-20"-15,0 0-36 0,0 0-34 16,0 0 0-16,0 0-27 0,0 0-11 0,0 0-17 15,0 0 3-15,0 0-13 0,0 0 18 0,0 0-21 16,0 0 1-16,0 0-8 0,0 0-4 0,0 0 3 16,0 0-4-16,0 0-10 0,-4-9 8 15,2 12-20-15,-1-1 4 0,-1 1 10 0,0 2-31 16,1-1 9-16,-4 7 1 0,0-4-13 16,0 1 13-16,2-1-29 0,-5 6 19 0,3-1-4 15,-2 0-19-15,0 1 35 0,2-1-28 0,-2-2 9 16,2-1-22-16,1-2 15 0,-1 5-11 15,0-1 4-15,0-2 5 0,4-5-7 0,-3 4 6 16,-3 2 10-16,7-2-16 0,-8 2 28 16,1 0-29-16,1 0-5 0,-2 0-5 0,3-3 6 15,-3 3 4-15,2-3-17 0,1-1 2 0,-7 2-3 16,5 2 20-16,-4-1-22 0,3-3 8 0,-2 3 20 16,5-4-1-16,-1-1-16 0,2 1-6 15,-3 5 13-15,0-4-7 0,0-1 1 0,2-2-17 16,-1 1 3-16,3-2-13 0,-3 0 24 15,4 1 0-15,-11 1-1 0,5 0-22 0,0-1 25 16,5 0-7-16,-1-3-2 0,-2 3-16 0,3-2 25 16,-3-1-9-16,3 1 7 0,5-1-1 15,-8 0-2-15,0 0-16 0,2 0 0 16,-2 0 3-16,1 0 34 0,0 0-1 0,7 0-5 16,-10 0-2-16,2 0-3 0,8 0-8 0,-10 0 20 15,3 0-4-15,-6-9-13 0,0 3-6 16,1-1-4-16,2 2 6 0,1-1-2 0,-3-1-1 15,0-1 12-15,1 2-13 0,3 2-8 0,-6-5 12 16,1 2-16-16,1-2 10 0,-2 2-2 16,6 5 0-16,0-3-26 0,0 0 16 0,-3-2 1 15,2 0 11-15,1 2 1 0,2 0-1 0,0 1-1 16,1 0 0-16,1 0-1 0,2 1-32 16,-3-1 4-16,-1 1 46 0,2 0-2 0,0-1-2 15,-1 0-4-15,-4-4-1 0,-5-2-2 0,2 3-11 16,1 0 1-16,-1 0 1 0,-1-1 6 15,0 1 2-15,6 2-21 0,-1 0-19 0,-4-2 1 16,3-1 30-16,1 2 0 0,-4-1 0 0,5 2 1 16,2-1-12-16,-1 0 0 0,0 3 12 15,0 1 0-15,1-1-23 0,-1-1 2 0,1 1 3 16,-9-2 2-16,2-4 30 0,-3 1-6 0,1 4-1 16,-3-2-1-16,2 2-1 0,-2-1-1 15,1 0-8-15,1 3 6 0,0-5 0 0,2 4 0 16,-1-2-1-16,1 3 15 0,2-1-9 15,3-1 0-15,0 1 7 0,1 1-10 0,1-1-1 16,1 3 8-16,1-3-11 0,0 3 0 0,1-1-5 16,-1 1-14-16,-2 0 2 0,-1 0 23 0,1-1-4 15,6 1 6-15,-7 0-7 0,-7 0 0 16,2 0 0-16,-1 0 14 0,1 0 1 0,2 0 0 16,-10 10-4-16,5-7 4 0,2 1 5 0,3-4-31 15,-1 4 9-15,2-3 2 0,2 2-1 16,0-1 0-16,0 0 0 0,1 0-7 0,1 1 1 15,1 0 2-15,-3-1-2 0,-5 7 4 0,-1-2 2 16,2 4 6-16,0-4 0 0,1 0 0 16,1 1 1-16,1-1 0 0,-3 0-3 0,-2 0-2 15,6 1 12-15,1-1-22 0,-4 4-1 16,2-4 1-16,0 4 4 0,-1 3 8 0,3-9 3 16,-1 2-5-16,0 5-6 0,1-4 11 0,1 1 2 15,1-1-19-15,0-3 10 0,0 1 20 0,-4 9-3 16,4-3-43-16,2-3 2 0,-1-1 3 15,0 0 2-15,1 1 41 0,-5 4-13 0,3-2-2 16,1-2 14-16,1 1-14 0,-2 5 6 16,1-3 8-16,-2 1-13 0,1 2 14 0,0-5-36 15,-3 3 32-15,-1 1-10 0,4-4 16 0,-1 0-37 16,-3 2 21-16,4 0 4 0,0-2-10 0,2 0 3 16,-1-3 9-16,1 0-10 0,-3 8-24 0,3-3 20 15,0-2 15-15,0-1-9 0,0 1 2 16,2-2-23-16,-1 1-2 0,1-2 24 0,-3 12-29 15,-1-2 22-15,2-2 6 0,0-2 12 16,2-13-9-16,0 14-3 0,0 0-14 0,0 0 21 16,-10 12-3-16,6-12 8 0,2-2-9 0,0-1 5 15,1-1-10-15,-2 0-22 0,2-2 17 16,0-1 4-16,0 0 3 0,0 0-17 0,1 0 16 16,-1-1-16-16,0 1 1 0,1 1 15 15,0-2 5-15,0 1-27 0,-1 0 0 0,1 0 13 16,0 1-13-16,0 10 26 0,0-11 4 15,0 1-10-15,0 2 14 0,0-1-21 0,0-1 16 16,0 1-5-16,0-3-8 0,0 2 23 0,0-2-31 16,0 1 5-16,0-1 14 0,0 2-1 15,0-2-3-15,0 1-7 0,0 0-1 16,14 16 1-16,-12-12 4 0,-1 0 17 0,1-3-8 16,-1-1-18-16,-1 0 16 0,2 0-6 0,1-2-1 15,3 8-9-15,-2-2 20 0,2 2-12 16,0-2-21-16,-2 0 21 0,0-4 5 0,-1 1-9 15,3 6 9-15,0-2 1 0,1-4-6 16,0 5 2-16,-3-2-10 0,-1-2 14 0,0-2 7 16,1-1-12-16,3 6 5 0,-2 0-14 0,-1-5 27 15,1 0-15-15,-1-1 12 0,3 0-13 16,3 4-6-16,-2-3 9 0,0-4 13 0,0 1-13 16,3 6-5-16,2-5-14 0,-1 2 23 0,-3-1-12 15,-1 0 14-15,0-1-28 0,0-2 6 16,-2-2 8-16,0 3 6 0,9 5-19 0,-5-7 36 15,0 1-16-15,-1 1-2 0,-1-1 10 0,0-3-20 16,7 8 4-16,-1-4 12 0,-2-1-2 16,-1-1-15-16,-1-1 7 0,-1-1 2 0,0 2 12 15,0-2-6-15,0 0-4 0,-1 0 0 0,1 0-2 16,11 0-9-16,-5 0 0 0,-1 0 6 16,-3 2 12-16,-1-2-18 0,1 2-6 0,-3-1 17 15,-8-1-11-15,12 0 4 0,2 0-12 16,-2 0 12-16,-1 0 0 0,-1 0 2 0,-1 0-2 15,8-12 7-15,-9 11 11 0,7-7-28 16,-3 4 5-16,0-5 21 0,1 6-7 0,-5 1-7 0,-3-3 1 16,2 0 10-16,1 3-15 0,3-5 12 15,-2 1-16-15,1 2 0 0,-3 0 14 0,4-4-2 16,-1 3 2-16,-2 0-12 0,-1 1 10 16,-2-2 6-16,-1 4 5 0,8-6-10 0,-4 1-18 15,0 1 32-15,4 0-15 0,-5-1 8 0,-1 4-23 16,1-1 19-16,0-1-5 0,-2 2-8 15,0-1-2-15,-1 1 17 0,10-4-11 0,-4 1 4 16,-1 2-2-16,-2 1 5 0,1-1-8 16,0-1-2-16,-4 3 1 0,1-1 4 0,-1 1 6 15,3 0-6-15,-2-1 0 0,0 1 13 0,0-1-22 16,1 1 10-16,-1 0 2 0,2 0-7 16,7-4 0-16,-1 4 5 0,-3-1 2 0,-3 3-14 15,0-2 5-15,1 1 10 0,-2 0-1 0,-6 1 6 16,0 0-18-16,8 0 8 0,0 0 8 15,0 0-16-15,-1 0 14 0,1 0-4 0,-2 0-6 16,1 0-2-16,0 0 6 0,4 0-3 16,0 0-1-16,12 11 2 0,-13-8 3 0,5 1 0 15,-1 0-2-15,-3 0-1 0,2 3 6 16,1 0-17-16,-3-3 11 0,-2 2 7 0,0-2-3 16,-2 1 1-16,6 3-11 0,-1-1-6 0,1 1 8 15,-3-2 14-15,1 2 6 0,0 2-5 0,0-3-15 16,0 4 15-16,0-2-3 0,-1 0-5 15,2 2 14-15,-1 0-6 0,2-1-4 0,-3 2 1 16,2-2-11-16,1 2 4 0,-5-2 13 16,5 4-15-16,-2-4 10 0,4 3 3 0,-3 0-3 15,0-1-1-15,2 3 9 0,-1-1-5 0,2 1-9 16,0-1 11-16,-1-2 8 0,-1 5-14 0,1-5-6 16,-1 3 1-16,0-1 16 0,1 1-3 0,-1 0-5 15,1-2 3-15,-3-1-9 0,3 1 0 16,-1-1 9-16,-2-2-14 0,1 0 9 0,-1-1 2 15,-2-1-10-15,0-1 2 0,-5-3-5 16,-1-1 10-16,1 1-6 0,-1-1-20 0,0 0-21 16,-1-3-14-16,2 2 7 0,-2-1-108 0,-2-1-42 15,0 0-35-15,0 0 21 0,0 0-240 16,0 0-53-16,15-11 64 0,-15 7 45 16,0-1 13-16,-2 2 44 0,-2-1 16 0,-7-7-20 15,-5 0 51-15,-7-1 18 0</inkml:trace>
  <inkml:trace contextRef="#ctx0" brushRef="#br0" timeOffset="5199.0369">27564 8624 669 0,'0'0'236'16,"0"0"-9"-16,0 0-24 0,0 0-26 15,0 12-14-15,0-12-8 0,16 17 6 0,-10-16-26 16,0 2 12-16,0-2-35 0,12 2-10 16,-4 1-8-16,0-1-15 0,-3-2 14 0,5 3 21 15,1-2-44-15,-3 1 2 0,-2-3-4 0,6 1 3 16,-3 1-25-16,-3-1 14 0,6 3-6 16,-18-4-21-16,11 0 3 0,4 0 12 0,-2 0 17 15,1 0-34-15,8 10 5 0,-14-10 0 0,-1 1-17 16,-7-1 9-16,8 0-11 0,0 0 15 0,-2 0 7 15,0 0-12-15,1 0-22 0,-1 0 3 16,-6 0 30-16,9 0-19 0,0 0-20 0,2 0 24 16,15 11-17-16,-13-9 18 0,-3-1-3 15,8 0-8-15,-1 5 16 0,-10-6-28 0,4 0-4 16,3 0 3-16,4 0 43 0,-1 0-33 16,15 8-3-16,-14-5 18 0,-5-2-7 0,-1-1-19 15,-2 0-15-15,-2 1 12 0,1 0 6 0,-5 0 10 16,2-1-3-16,-6 0 4 0,0 0 2 0,7 0 6 15,0 0-34-15,-7 0 9 0,9 0-8 16,-2 0 31-16,-7 0-11 0,9 0-5 0,-1 0-7 16,-1 0 24-16,-1 0-9 0,-6 0-15 0,9 0-1 15,-1 0 13-15,0 0-23 0,-2 0 35 0,-6 0-42 16,8 0 7-16,-1 0 20 0,-7 0-8 16,9 0 9-16,-2 0-8 0,-7 0 0 0,7 0 4 15,-7 0 6-15,9 0-18 0,-9 0 0 16,7 0-34-16,-7 0-22 0,6 0-25 0,-6 0-33 15,0 0-23-15,7 0-47 0,-7 0 18 16,11-11-233-16,-11 9-9 0,0 1 40 0,0-1 24 16,-2 1 46-16,0-3 10 0,0 2 3 0,-1-1 15 15</inkml:trace>
  <inkml:trace contextRef="#ctx0" brushRef="#br0" timeOffset="5761.5806">27596 8657 529 0,'0'1'260'0,"0"1"-26"15,1 2-10-15,1-4-26 0,0 3-1 16,3-2-12-16,-1 0-4 0,1 1-1 0,1-1-19 16,0 2-24-16,12 0-10 0,-2 1 7 0,2-3-35 15,2 1 9-15,0-1-4 0,-1 0 0 16,2 1 2-16,8-1-23 0,-3-1 13 0,3 3-43 16,-14-3 4-16,7 0-20 0,6 0 13 15,4 0-10-15,2 0-9 0,1 0 24 0,1 0-29 16,0 0 13-16,-1 0-14 0,-2 0-17 0,1 0 1 15,2 0 15-15,-2 0-18 0,-2 0 28 16,30-10-38-16,-37 8 17 0,-2 0-12 0,-2 1 2 16,-2-1-17-16,-6 1-3 0,-1-1-24 0,-2 1-29 15,-3 1 6-15,-7 0-39 0,0 0-19 16,7 0-15-16,-7 0-41 0,9 0 15 16,-9 0-190-16,7 0-27 0,-7 0 8 0,6 0 31 15,-6 0 14-15,0 0 19 0,0 0 46 0,10-5-24 16</inkml:trace>
  <inkml:trace contextRef="#ctx0" brushRef="#br0" timeOffset="6810.8068">28700 9232 237 0,'0'-14'253'0,"0"14"-24"0,0 0-32 16,0 0-9-16,0 0-16 0,0 0-16 0,0 0-6 15,0 0-13-15,0 0 6 0,0 0-25 0,0 0-3 16,0 0-12-16,0 0-13 0,0 0-16 16,0 0-8-16,0 0-2 0,0 0 3 0,0 0-20 15,0 0 10-15,0 0-4 0,0 0-1 16,0 0 3-16,0 0 12 0,0 0-22 0,0 0 2 15,0 0-7-15,8 3 22 0,-10 3 22 0,0-1-43 16,0 1-5-16,-3 10 19 0,2-3-12 16,-3 3 1-16,5-2 17 0,-2 1-5 0,0 4-7 15,0-4 16-15,3-7-28 0,0 6 7 16,0 1-12-16,0 1-15 0,0 3 38 0,0-2-24 16,0 3-15-16,0-1 14 0,0-1-19 15,0 1 11-15,0 2-15 0,0-3 30 0,0 4-31 16,0-2 22-16,0 0-34 0,0-1 10 0,0 3 23 15,0-2-22-15,0 0 2 0,0-2-6 16,-16 23 7-16,12-21 26 0,-1-1-38 0,0-1 2 16,1-2 10-16,-1 0-1 0,0-2-4 0,1 0 27 15,-1-2-5-15,3-5 1 0,0-2-22 16,-1 2-10-16,2-2-2 0,0-3 6 16,1 1-3-16,-1 1-1 0,1-3-53 0,-2 0 0 0,2-1-1 15,0 0-35-15,2-4-20 0,-2 2-11 16,1-1-13-16,0 0 14 0,1-2-179 0,5-9-74 15,-2 2-14-15,1-5 26 0,4-1 35 16,0 0 13-16,-3-1 12 0,6-5 27 0,0-3 1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08:37:22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594 647 293 0,'0'0'435'15,"0"0"-42"-15,0 0-60 0,0 0-29 0,0 0-42 16,0 0-13-16,0 0-32 0,-3 0-23 16,11 14-22-16,7-3 51 0,-3 13-13 0,-1-3-21 15,2 4-16-15,-2 1-24 0,0-4 6 0,1 1-17 16,-3-2-28-16,2-1 5 0,-3-3-23 16,0-1-8-16,3 0 4 0,-5-1-27 0,-1-7-31 15,-2 0-12-15,4 1-3 0,-5-4-60 0,-2-1-11 16,4-4-51-16,-4 0-44 0,8-10-39 15,-7 1-30-15,3-1 20 0,-4-4-262 0,0 6-5 16,0-2 49-16,0-4 50 0,0 2-4 0,-9-19 12 16,0 16 22-16,9-4 10 0,-4-4-1 15</inkml:trace>
  <inkml:trace contextRef="#ctx0" brushRef="#br0" timeOffset="195.0154">722 645 582 0,'0'7'343'16,"-4"2"-38"-16,0 5-13 0,0 0-25 0,0 7 12 15,0 3-35-15,-1 1 15 0,1-1-7 16,-8-1-19-16,6-1-49 0,-1 1 15 0,2-4-24 16,-1-2-40-16,-3 2 13 0,6-2-40 0,1-5 3 15,0 0-31-15,-4-2-51 0,5 2-1 16,-3-4-74-16,0-1-35 0,-2-6-61 0,2 1 14 16,2-1-298-16,-5-2-54 0,1-2 39 15,-4 0 53-15,6-2 25 0,-11-1 24 0,6 3 24 16,-3-2 16-16,3 1 4 0</inkml:trace>
  <inkml:trace contextRef="#ctx0" brushRef="#br0" timeOffset="431.1704">429 926 903 0,'1'-3'411'0,"5"-1"-58"0,2 0-3 0,3 3-26 16,0-5-33-16,5-2-27 0,4-2-31 0,-2 0-24 15,4-2-19-15,3 0-15 0,2 0-24 16,2-1-19-16,-4 1-21 0,2 3-43 0,0 4-32 16,-1-4-3-16,-1 1-130 0,-5 0-41 0,0-2-58 15,1 7 18-15,-1-2 17 0,4-1 14 16,-1 2-316-16,0 3 63 0,7-1 35 0,-1 0-13 16,4-1 25-16,3 0 21 0,6-6 14 15,2 2 38-15</inkml:trace>
  <inkml:trace contextRef="#ctx0" brushRef="#br0" timeOffset="2599.3997">1365 585 477 0,'0'0'279'0,"0"0"-19"0,0 0-12 0,0 0-26 16,0-13-33-16,0 13 2 0,0 0-19 0,0 0-7 16,0 0-23-16,0 0-9 0,0 0 0 15,0 0-37-15,0 0-20 0,-7 5 14 0,7 13-18 16,7 3 46-16,-5 3-34 0,8 10 0 15,-4-1-2-15,-6 0-13 0,0 1 18 0,2-1-7 0,2-2-12 16,-3-2-30-16,-1-14 27 0,0 4-20 16,0 3 0-16,0-2 5 0,0-1-11 0,0-1-13 15,-12 12 10-15,11-16 6 0,-1-6-22 0,-2 0 1 16,4-8-1-16,0 0 17 0,0 6-8 16,0-6-3-16,0 0-3 0,-11 10 25 0,5-13-5 15,2 0-4-15,0-3-19 0,-4-1-1 0,5-2-10 16,-3 4-18-16,10-1 9 0,-8-1-2 15,2 5 1-15,2 2-1 0,0 0 2 0,0 0 5 16,2-3-16-16,8 6-5 0,1-2 3 16,6-1 33-16,-9 0 4 0,7 0 4 0,2 0 0 15,24 6-10-15,-19-6 8 0,2 1-11 0,-11-1 23 16,2 0-21-16,3 0-9 0,0 0-3 0,-2 0 0 16,-1 0-40-16,1 0-16 0,7-15-20 15,-12 12-25-15,-2-6-42 0,-2 1-54 0,-1 3-35 16,-5-6 20-16,0-2-257 0,-1 4 34 0,0 9 30 15,0-9 28-15,0-6-25 0,-15-14 25 16,12 14 48-16,-7 3 43 0</inkml:trace>
  <inkml:trace contextRef="#ctx0" brushRef="#br0" timeOffset="2829.5294">1380 592 516 0,'-2'0'373'0,"2"-3"-30"0,-4 3-18 16,8 0-42-16,-4 0-28 0,7-1-13 0,-3 1-28 16,-1-1-26-16,3-1-20 0,1-3-19 15,5 2 6-15,1 0-11 0,5-1-16 0,4 4-33 16,0-2-16-16,-3 4 2 0,6-3-50 0,-4 0-73 16,2-2-20-16,-6 3-75 0,-17 0 14 15,26-5-317-15,-17 5-10 0,-9 0 68 0,0 0-13 16,7 0 60-16,-7 0 34 0,9 12-12 0,-10-4 34 15</inkml:trace>
  <inkml:trace contextRef="#ctx0" brushRef="#br0" timeOffset="3029.7315">1414 857 852 0,'-3'3'318'0,"3"5"-48"0,2-6-12 16,0 1-46-16,1 1-3 0,2-3-5 0,11-2-14 15,-7 1-40-15,6 0-10 0,-8 0-35 16,5 0-12-16,21-10-17 0,-12 8-50 16,0-5-17-16,0 3-61 0,0-4-24 0,-4 0-69 15,6 1 12-15,-1 2-275 0,-6 1 33 0,0-1 9 16,-1-3 12-16,-3 4 38 0,-12 4 13 0</inkml:trace>
  <inkml:trace contextRef="#ctx0" brushRef="#br0" timeOffset="3345.0874">1823 519 977 0,'0'2'339'15,"0"-6"-43"-15,0 6-40 0,0-2-33 0,0 5-21 16,0 5-3-16,0 4-24 0,4 4 31 0,-2 5-17 15,0 5-6-15,3 3-4 0,1 4-29 16,-3 1 14-16,2 4-24 0,-1-4 1 16,1 2-28-16,-1-6-2 0,3-1-20 0,-4-1-6 15,1-7-12-15,3-1 1 0,-5-2-10 0,3-3-26 16,2-3-22-16,-5-5-6 0,0 0-1 0,3-5-71 16,-1-1-21-16,-4-3-57 0,0 0-30 0,13-16-41 15,-1 8 17-15,-3-2-227 0,-1-7-64 16,1 0 34-16,-2-7 25 0,0 4 29 0,-3 0 66 15,3-3 20-15,-2-1 12 0,-3 2 4 16</inkml:trace>
  <inkml:trace contextRef="#ctx0" brushRef="#br0" timeOffset="3778.2356">2014 503 533 0,'-2'2'341'0,"-3"4"-33"0,6-1-9 16,-6 7-6-16,-1 4-41 0,1 2-1 0,3 3-18 15,-2 2-27-15,4 6 39 0,0 5-35 0,0-15 11 16,0 9-19-16,0 4-14 0,13 36-22 16,-7-36-5-16,-1 1-29 0,3-5-12 0,4-2-1 15,-5-5-16-15,1 1-3 0,2-2-18 0,2-5-6 16,-1-3 3-16,0-2-19 0,1-1-7 16,1-6-18-16,-7-3-10 0,3 0-2 0,0 0-36 15,2 0-11-15,14-15-17 0,-12 6-3 0,0-1 4 16,-1-2 4-16,-3-4 4 0,0-2-78 0,0 1 7 15,-2 0 14-15,-4-2 23 0,4 2-7 16,0 0 9-16,-6 4 31 0,3 0-20 16,-2 7 33-16,-1 0-4 0,5 5 38 0,-6 1-39 15,-1 0 18-15,-2 1-3 0,3 5 8 0,-1 6 0 16,1 3 51-16,0-8 17 0,0 3-12 16,0 4 18-16,0 1-22 0,0 2 14 0,0 0-1 15,0-3-14-15,9 15-1 0,-5-18 4 0,1-3-19 16,1 0 5-16,-1-2 2 0,3-3 12 0,0-2-19 15,-8-1-23-15,25-11-38 0,-11 2-19 16,3-4 3-16,2 0-123 0,-4-2-57 0,5-2 25 16,-10-3-250-16,-1 2-65 0,0-2 65 15,-5 3 11-15,2 0 41 0,-2 1 29 0,-4 8 20 16,0-2 10-16,0-2 13 0,0-4-1 0</inkml:trace>
  <inkml:trace contextRef="#ctx0" brushRef="#br0" timeOffset="3908.58">2279 685 547 0,'-6'5'282'16,"-1"-1"-37"-16,2 0-63 0,4 1-66 0,-2 2-70 15,4 0-7-15,1-2-352 0,7 1-21 16,-1-3 11-16</inkml:trace>
  <inkml:trace contextRef="#ctx0" brushRef="#br0" timeOffset="4131.4805">2517 841 661 0,'-3'17'408'15,"2"5"-31"-15,1-10-49 0,-10 27 9 16,8-13-32-16,-3 6-15 0,1 1-25 0,2-2-32 16,2-15-16-16,0 9-25 0,0 2-21 0,0 0-14 15,0-3-29-15,0-4-35 0,0-6-18 0,0 1-25 16,0-4-21-16,0-2-2 0,0-1-64 15,0-8-13-15,0 6-54 0,0-6-46 0,1 9-58 16,-2-14 19-16,3-2-255 0,-2-4 4 0,1-2 31 16,-1 6 29-16,0-10 5 0,0-2 24 0,0-1 20 15,0-2 9-15</inkml:trace>
  <inkml:trace contextRef="#ctx0" brushRef="#br0" timeOffset="4390.6779">2500 831 1018 0,'1'-5'393'0,"1"-2"-23"0,2 0-49 16,2-2-42-16,3 1-4 0,7 0-16 0,3 1-13 16,2 3-45-16,-1 4-12 0,-10 0-7 15,22 9-27-15,-10 2-7 0,-5 2-30 16,1 0-13-16,-5 3-2 0,-2 0-4 0,-3-1-1 0,-3 3-18 16,-4 1-5-16,-1-9-11 0,0 4-2 0,-11 18-13 15,2-16-1-15,-2-3-20 0,-2-1-14 16,0 0-45-16,1-7-2 0,-6 0 3 0,2-3-109 15,7-2-49-15,-3 0-65 0,-17-12 23 16,16-2-276-16,1 2 36 0,4-1 41 0,3-3 19 16,-1-9 22-16,1 0 57 0,5 14 23 0,7-30 18 15,5 17-15-15,-2-11 15 0</inkml:trace>
  <inkml:trace contextRef="#ctx0" brushRef="#br0" timeOffset="4624.7929">2800 509 526 0,'3'1'433'0,"-3"3"-54"0,0 1-52 16,0 7 27-16,-3 3-3 0,1 6-33 0,2 6 3 16,0 2-21-16,0-12-8 0,0 12-17 15,0 4-49-15,14 38-9 0,-11-38-24 16,3 1-6-16,-1-6-34 0,6 5 0 16,-6-5-26-16,-1-2 6 0,1-5-33 0,1-4-29 0,-3-4-44 15,-2-3-28-15,2-5-27 0,-2-2-46 0,2-2 9 16,-3-1-133-16,10-12-90 0,-8 0 25 15,3-3-298-15,-5-1 46 0,1-6 39 0,-1 12 33 16,0-5 27-16,0 2 34 0,-11-17 24 16,8 15 24-16,-1 3 13 0,-4-1 5 0</inkml:trace>
  <inkml:trace contextRef="#ctx0" brushRef="#br0" timeOffset="4925.9072">2751 788 645 0,'0'3'371'0,"1"0"-17"0,4 1-6 15,-4 0-46-15,3-4-3 0,5 5-8 0,3 1-4 16,1-7-43-16,-6 1-15 0,6 0-17 0,3 0-21 16,24-12-24-16,-19 3-19 0,2 2-12 15,0-4-17-15,-3 2-23 0,1 3-10 16,-5 0-23-16,-3 1-3 0,-4 2-6 0,1 0-20 16,-10 3 6-16,7 0-20 0,6 11-10 0,-7-1 1 15,-2 4 3-15,0 3-2 0,2-4 3 0,-3 7 8 16,2 0-8-16,-1-1 8 0,1 3 3 0,-4-6-23 15,1 2 15-15,-2-11-3 0,0 5 10 16,0 0-1-16,0-1-16 0,0-2-11 0,0-2-14 16,0-1 0-16,0-6-82 0,6 9-30 0,-6-14-57 15,-1-6-85-15,2 2 27 0,2 6-263 16,-3-7 13-16,0 1 61 0,0 2 30 0,0-4 26 16,0-3 24-16,0-2 20 0,0-1 28 15,0 2 33-15</inkml:trace>
  <inkml:trace contextRef="#ctx0" brushRef="#br0" timeOffset="5050.7361">3065 657 799 0,'-5'-1'284'0,"-5"1"-48"0,6 3-37 15,-2 5-6-15,-1-4-39 0,-1 6-35 0,-1-2-38 16,7 1-64-16,0 3-72 0,0-3 6 16,2-1-295-16,0-8 24 0,0 10 22 0,17 11 17 15,-8-18-26-15</inkml:trace>
  <inkml:trace contextRef="#ctx0" brushRef="#br0" timeOffset="5327.4697">3320 724 494 0,'-5'-1'441'0,"-5"-2"-76"16,4 3 12-16,-3 3-52 0,2 4-5 15,-2 3-21-15,0 6-15 0,-1-1-33 0,-4 5-27 16,5 1-2-16,1 5-25 0,1-1-15 0,4-1-12 15,1 1-4-15,2-2-7 0,0-13-14 16,0 5-20-16,11 20-1 0,-2-20-8 0,1-2-15 16,1-4 1-16,5-2-28 0,0-2 6 0,4-5-28 15,-10 0-31-15,7 0-33 0,21-14-60 16,-15 5 6-16,2-2-123 0,-3 2-58 16,1 1-43-16,-4-4 29 0,0 5-280 0,-1-1 63 15,0 0 24-15,0 1 33 0,-3 1 8 0,2 3 50 16,-6 3 24-16,5 0 22 0,3 0 51 0,28-13-30 15</inkml:trace>
  <inkml:trace contextRef="#ctx0" brushRef="#br0" timeOffset="6870.3001">4548 696 560 0,'-2'-9'371'16,"0"3"-42"-16,-1 1-28 0,1 3-39 0,-2-2 13 15,0 3-68-15,2-1-35 0,-5 2 6 16,-3 5-40-16,1 3 6 0,0 1-15 0,-1 6-8 16,-3 7 3-16,5 3-7 0,0 5-13 0,5 3 27 15,-4 1-11-15,3 2-4 0,4-19-1 0,0 8 3 16,0 1-17-16,13 28 12 0,-3-30-17 0,0-7-26 16,6 0 4-16,0-3 1 0,4-4 4 15,0-5-26-15,0-3 0 0,-8-2 6 16,21-12-21-16,-11 2-21 0,-4-4-13 0,3-3-25 15,-1-2-18-15,-5 1 8 0,1-6 3 0,1 5-22 16,-4-3-14-16,0-2 7 0,-5 2 2 0,2 3 10 16,-5 4-1-16,-3-3 0 0,1 2 32 15,1 2-26-15,-4 4 40 0,0 3 0 0,2 2 1 16,1 2-2-16,-3 3 1 0,-2 0-1 16,0 4 0-16,-1 5 29 0,0 2 10 0,0 6-1 15,0-2 7-15,1 0 14 0,2 4 3 0,-2-2 2 16,2 0-11-16,0-9 7 0,0 2-2 15,0 3 3-15,11 7 5 0,-4-10-10 0,4-2-9 16,-3-3-6-16,2-3 7 0,-2-2-14 16,0 0 7-16,12-9-2 0,-4 0-21 0,-2-4-12 15,2 1-4-15,-5-4-12 0,3-2-11 0,-1 0-18 16,-2-1-11-16,-10 6 11 0,8-6-13 16,-2 2-9-16,-1 0 4 0,-2 2 12 0,-1 3 23 15,-1 8 18-15,2-5-37 0,-3 4 4 0,-1 5 22 16,0 0 0-16,0 0 4 0,-8-7 4 15,2 12-6-15,-1 5 8 0,4 0 21 0,-2 3 5 16,1 3 17-16,1 1-12 0,-1 1 27 0,0 3 0 16,2-3 2-16,2-7-1 0,0 5 13 15,0 2 7-15,12 20-15 0,-8-23-8 0,1-2 10 16,5 1 5-16,3-7-17 0,-1 1-8 16,5-3 12-16,0-3 0 0,-9-2-9 0,7 0-4 15,21-20-4-15,-15 8-26 0,-3-1-5 16,0-3-9-16,-3-2-19 0,1 0-8 0,-5 1-8 15,-3 1 5-15,2-2-13 0,-5-2 1 16,2-1 6-16,0 3-3 0,-4 2 4 0,3 2-7 16,-6-2 14-16,0 12 3 0,0 0 4 15,1 0 21-15,1 1-18 0,-2 3 11 0,0 0-16 16,0 0 13-16,0 0-3 0,0 0-2 0,0 0-9 16,0 0 17-16,7 0-11 0,-1 0 19 15,8 14 1-15,-5-3 12 0,2 1-12 16,0 2 6-16,1 0 5 0,2 3 1 0,0-3-5 15,2 1 4-15,-6-2 2 0,-2 0-4 0,2-3-9 16,-4-1 17-16,-1-4-3 0,-2 3 20 16,0-4-17-16,-2-1 28 0,0 0-4 0,-1-3 6 15,0 0 5-15,0 0-3 0,-11 3-4 16,4-5 7-16,-2 0-9 0,2-3-9 0,3-3 5 16,-1 2-6-16,0-5-6 0,-1 0-10 0,3-4-13 15,0 4 10-15,2 1-7 0,1 10 0 0,0-12-10 16,11-11 8-16,-5 12-2 0,3-4-7 15,3 3 6-15,1-2 2 0,-1 0 6 0,5 0-10 16,-2 7 2-16,1-4-9 0,-2 4-11 0,1 2 18 16,-1 0-14-16,-1 2 10 0,0 6-6 0,-4 0 2 15,6 7 3-15,-6 1-14 0,1 4 15 16,-4 1-13-16,5 3 5 0,-5-1-1 0,-3 0-1 16,1 0 17-16,-1 1-21 0,1-2 23 0,-3-2 5 15,4-5-5-15,-3-3 2 0,-2 2-7 16,2-4 17-16,5 2 4 0,-5-3 0 0,0-3 8 15,1 1 20-15,-3-2-7 0,0 0-15 16,11-14-2-16,-6 7 13 0,1-3-17 0,1-4 9 16,0 2-6-16,-2-5-2 0,0-3-11 0,6-1-5 15,-7 1 8-15,0-6-7 0,-2 5-9 16,1 0 1-16,-3 13-11 0,0-6 5 16,0 0-5-16,0 1-15 0,0-1-8 0,0 2-21 15,0 2-12-15,0 3 5 0,0 7-80 0,-10-15-66 16,-1 11-51-16,7 2 22 0,-4 2-314 15,3 0 46-15,0-3 39 0,4 4 17 0,5 4 42 16,3 1 28-16,4-1 26 0,2 1 22 0,2 2 6 16,9-2-5-16,3 4 12 0</inkml:trace>
  <inkml:trace contextRef="#ctx0" brushRef="#br0" timeOffset="7219.2143">5901 848 599 0,'2'3'427'0,"1"-1"-70"16,1 2-19-16,2-1-44 0,0-6 0 0,3 1-36 16,1-2-18-16,-2 4-41 0,2-5-22 0,0-3-6 15,0 3-12-15,2-4-13 0,-2 4-8 16,1-7-36-16,-1-1-5 0,1-3-7 0,-5-1-17 16,3 0-19-16,-3-3 13 0,1 4-19 0,-7 2-2 15,2 3-7-15,0-1-10 0,-5 3-5 16,1 6-2-16,-3 0-13 0,-3 4 6 0,-3 2-6 15,-2 4 1-15,1 6 8 0,-1 1 8 0,1 7 17 16,3 3-5-16,-2 1-3 0,2 2 25 16,4-2-10-16,0-2-5 0,3 0-3 0,0-4-3 15,2-9 14-15,0 2-7 0,0 3-14 0,12 9 16 16,-5-14-18-16,-1-3-22 0,6-1-59 0,6-6 5 16,-9 0-72-16,5 0-65 0,23-15-58 15,-13 0 25-15,0 6-299 0,3-1 22 0,0 0 39 16,0-2 34-16,2 4-5 0,-2-3 26 0,6-2 26 15,-1 2 18-15,2 1 60 0</inkml:trace>
  <inkml:trace contextRef="#ctx0" brushRef="#br0" timeOffset="7552.6516">6775 619 1008 0,'-1'1'345'16,"-3"6"3"-16,-1 1-56 0,1 6-37 0,0 1 47 15,-1 2-25-15,5 4-12 0,0 7-21 16,0-16 16-16,0 5-24 0,0 2-25 0,18 19-21 16,-11-18-7-16,4 0-18 0,3-3-22 0,-2-4-6 15,3-3-4-15,-2-3-20 0,1-2 7 0,2-4-13 16,-7-1-17-16,19-10-11 0,-11 1-35 16,0 1-20-16,-2-3-9 0,0-9-19 0,0 0-8 15,-4-2-14-15,-1-2-29 0,-4 0 12 16,-1 7-1-16,3-3 9 0,-11-1 10 0,3 14-17 15,-12-14 14-15,0 13-16 0,-5 2 6 0,-2 0 0 16,-2 4 0-16,-2 4 15 0,-1 6-18 0,4-4-7 16,1 3 5-16,-3 0-73 0,0-1-27 15,1 0-35-15,5-6-66 0,6 1 22 16,10-1-181-16,-7 0-64 0,7 0 34 0,-8 0-5 16,8 0 24-16,4-6 26 0,9 1 53 0,0-3 24 15,10 2 11-15</inkml:trace>
  <inkml:trace contextRef="#ctx0" brushRef="#br0" timeOffset="7836.4009">7109 628 980 0,'2'14'392'0,"0"3"-53"0,-2-5 41 16,8 18-10-16,6-4-30 0,-5 2-27 0,2-7-7 16,6-1-34-16,0-1-16 0,-2 0-29 15,1-4-37-15,-1-8-20 0,-1 5 6 0,-1-4-33 0,1-6 3 16,-5-2-24-16,13-11-17 0,-6 4-2 15,-1-5-13-15,0 3-18 0,-2-7 1 0,0-4-15 16,-3 0-25-16,0-2-10 0,-3-2-4 16,1 2-10-16,-6-3 0 0,3 2-16 0,-2 5-14 15,-3 10 0-15,0-3-5 0,0-1-18 16,0 3-33-16,0 1-9 0,-16-4 7 0,9 10-101 16,-3-5-55-16,1 7-62 0,0-3 29 15,3 6-263-15,1-3 23 0,-1 5 56 0,3-3 29 16,3 0 39-16,5-2-5 0,1 3 69 15,6-1 25-15,0 0 15 0,3 1-13 0</inkml:trace>
  <inkml:trace contextRef="#ctx0" brushRef="#br0" timeOffset="8172.7912">7478 747 523 0,'2'5'469'0,"2"-1"-8"15,0 1-31-15,2-3-34 0,-1-1-38 0,3-4-35 16,5-5-30-16,-2 4-24 0,4-1-36 0,-2-3-17 15,1-1-21-15,1-1-38 0,-3-3-6 16,1 2-23-16,-1-1-16 0,-1-2-21 0,-3-2-23 16,-1 3-3-16,0-2-20 0,-2 2 4 0,-2 2-9 15,-3 0-7-15,-2 3-4 0,2 8-1 16,-3-3-11-16,-3 3-19 0,-3 3 9 0,-4 5 15 16,-1 2-12-16,1 1 0 0,-2 4 0 0,-1 6 0 15,3 3 8-15,3 0 3 0,2-1 14 0,1 2 4 16,6-4-9-16,-2 4-2 0,3-14 8 15,0 1-11-15,19 9 6 0,-6-9-9 0,4-6-3 16,1-3-22-16,-8-3-21 0,5 0-22 16,24-11 5-16,-11 4-132 0,-6-6-61 0,0 2-67 15,-1-3 27-15,-1 2-267 0,1-1 26 16,2 3 37-16,1 1 35 0,-2-2 34 0,5 1 43 16,-4-1 34-16,4 4 20 0,0-2 17 0,0 3 3 15</inkml:trace>
  <inkml:trace contextRef="#ctx0" brushRef="#br0" timeOffset="9039.2736">7885 501 436 0,'0'14'320'0,"-9"12"-21"0,14-14-7 16,-4 2-16-16,7 6-34 0,-1 2 12 15,5 4-13-15,0 2-28 0,1 2-9 0,1-1-3 16,-1 1-22-16,0-4 13 0,-1-2-3 15,0-3-36-15,-2-2-19 0,-1-3 0 0,-2-1-15 16,0 2-21-16,-3-7-23 0,0-4 13 0,-1-1 3 16,-2 0-3-16,0 0 19 0,-1-5 1 0,0 0-8 15,-7-2 2-15,0 1-14 0,-4-3-16 16,1-1 5-16,-1-3-15 0,2-1 0 0,0-5-16 16,0-1 3-16,-2-4-10 0,4-1 0 15,1-1-8-15,1 0-4 0,2 1 3 0,0 6-3 16,6-4-12-16,-3 7 1 0,9-14-4 0,-3 9-19 15,5 2-1-15,1 2-13 0,-2-2-25 0,4 4-25 16,-2-1-17-16,5 3 9 0,1-2-78 0,-6 3-65 16,2-1-65-16,0 0 28 0,-2 2-292 15,1 3 69-15,1 3 31 0,2-2 22 0,4 2 38 16,3 0 20-16,4-2 9 0,-3 2 67 16,-9 0-3-16,9 0 16 0</inkml:trace>
  <inkml:trace contextRef="#ctx0" brushRef="#br0" timeOffset="9480.0794">9147 439 236 0,'9'0'422'0,"-2"-4"-62"15,-3 3 12-15,-2 1-48 0,1-2 25 16,-3-2-25-16,0 3-28 0,-2-2-19 0,0-1-17 16,-2-1-37-16,-3 0-11 0,-1 1-41 0,-1-1 3 15,-7 2-26-15,-3 0-22 0,-3 2 1 16,-2 1-22-16,-3 1-4 0,-3 3-9 0,0 3-15 16,-3 2-10-16,2 3-4 0,1-3-13 0,0 3-14 15,3 4 9-15,6 0-6 0,-4 5-9 16,6-3-1-16,3-2-7 0,4 0 5 0,1 3-6 15,3 3-3-15,7 0 12 0,-3-4-15 0,4-9-6 16,0 5-1-16,0 3 10 0,15 23 2 16,-6-19 13-16,1 1-10 0,-1 0 5 0,3-3-4 15,-1 4-4-15,-1-7 8 0,1 0-6 16,-2 0-8-16,2-5-3 0,-6 2-15 0,1-7-22 16,-3 0-36-16,0 1-12 0,2-2 7 0,-1-2-92 15,-4-3-25-15,-10 0-87 0,7-3 26 16,-7-2-301-16,3 3 59 0,-2-4 14 0,0-2 45 15,-3 0 31-15,1 3 24 0,1-6 42 0,4 1 26 16,1 1 4-16,-1 0 21 0</inkml:trace>
  <inkml:trace contextRef="#ctx0" brushRef="#br0" timeOffset="9691.1392">8713 798 975 0,'3'-3'466'0,"-1"5"-34"0,4 0-20 15,5-1-46-15,0 1-13 0,2 3-38 0,-6-5-33 16,4 0-31-16,5 0-34 0,2 0-16 0,3 0-29 16,20-10-13-16,-17 5-54 0,-13 5-40 15,5 0-42-15,24-10-2 0,-18 4-166 0,-1-5-53 16,0 5-43-16,1-1 22 0,-1 0 19 16,-4 1 18-16,1-2-302 0,-4 2 22 0,4 0 34 15,-5 0 46-15,-3 1 34 0,0-1-8 0,-1 2 48 16,-5-1-24-16</inkml:trace>
  <inkml:trace contextRef="#ctx0" brushRef="#br0" timeOffset="9873.1281">9202 681 806 0,'-3'-1'299'16,"4"2"-9"-16,-5 3-8 0,1 1-15 0,-1 1-36 15,3 4 30-15,-2 2-12 0,3 6 11 16,-1-2-34-16,1 2-22 0,0-8-12 0,0 5-35 16,0 2-1-16,0-1-12 0,0 2-29 0,0-1-4 15,10 14-11-15,-8-19-8 0,2-8-44 0,-4-4-24 16,0 0-7-16,-2 8-3 0,2-13-155 15,4 0-69-15,-1-4 21 0,1-3-321 0,1-2 37 16,-3-1 35-16,-1-7 16 0,1 3 27 0,-6-3 26 16,4 3 29-16,0-4 50 0,1 2-32 15</inkml:trace>
  <inkml:trace contextRef="#ctx0" brushRef="#br0" timeOffset="10051.0918">9156 584 209 0,'-6'-4'484'0,"3"4"-74"0,0 0-75 16,1-4-34-16,0 5-53 0,4-1-44 0,-4-3-8 16,5-1-8-16,-2 4-65 0,0 0-51 15,-4 0-36-15,1-2-72 0,2 2-71 0,0-2 7 16,2 8 12-16,-1-9 7 0,-1 4-310 16,0 1 21-16,3 0 27 0,2 1 20 0,0 0-16 15,-3 0-1-15</inkml:trace>
  <inkml:trace contextRef="#ctx0" brushRef="#br0" timeOffset="10652.6841">9374 685 607 0,'6'9'460'0,"-2"7"-79"16,-4 4-24-16,0-10-9 0,0 2-54 15,13 21-3-15,-8-12-29 0,-2-3-33 0,0 2-29 16,-2-6-6-16,1-4-35 0,-1-1-5 0,0 0-6 15,-1-3-26-15,1-4-15 0,-1-2-10 0,0 0 1 16,0 0 1-16,-3 3-9 0,0-6-9 0,0-4-8 16,-1 4-21-16,2-4 3 0,-1 0-15 0,-2-3-14 15,1-1-11-15,4-4-6 0,-4 1-16 16,1-1-12-16,1-2 2 0,4-1 0 0,-2 8-6 16,1-6 1-16,2 2-10 0,1 1-1 15,1-1 4-15,1 5 17 0,2 1 10 0,-3 0-3 16,4 4 17-16,5-1-14 0,-1 3-7 0,1 4-17 15,0-2 21-15,4 7 6 0,-2-3 11 16,3 7-26-16,0-1 30 0,-3 2 2 0,0 2 7 16,0 1 23-16,-3 2-17 0,-3 0 2 0,-1-3-9 15,3-2 10-15,-1-1-16 0,-6-3 10 16,-2 2-12-16,-1-6 19 0,2-1-16 0,0 1 5 16,-2-2 6-16,3-2 0 0,-5 0-1 15,0 0 1-15,3-10-19 0,-2 2 3 0,1-1-28 16,2-2 9-16,0-2-26 0,0-3-19 0,0 0 1 15,2-1 17-15,-1 0-13 0,-4 0 9 0,5 3-1 16,-2 2-14-16,-1 2 39 0,4 7-8 0,-5-4 1 16,0 4-21-16,-1 1 13 0,0-4 11 15,-1 6 2-15,1 11-5 0,3-3 40 0,-2 4 14 16,1 0 6-16,3 2 10 0,-4 1-5 0,5 1 9 16,-2-1 2-16,3 2-13 0,-3-3 3 15,3-1-7-15,-1 0-6 0,-1-4 8 0,1 2-7 16,-1-6-1-16,4 1-8 0,-5-4 12 0,0-2-28 15,-5 0-8-15,11-12-41 0,0-1-34 16,1 5 5-16,-1-5-145 0,-2-9-57 0,-1 6 24 16,-4-2-314-16,-2 6 45 0,-2-5 36 15,0 9 35-15,-1-3 31 0,-3 0 27 0,-2 1 24 16,-1-1 46-16,-2 4 31 0,2-1 5 0</inkml:trace>
  <inkml:trace contextRef="#ctx0" brushRef="#br0" timeOffset="10783.5303">9692 494 397 0,'-2'-4'446'16,"-1"1"-101"-16,3 3-77 0,-8-4-47 0,7-1-69 15,-2 3-47-15,2-3-92 0,1 4-48 16,-1-1 3-16,3 2-305 0,4 0-18 0,3-1 52 16,7-2-1-16</inkml:trace>
  <inkml:trace contextRef="#ctx0" brushRef="#br0" timeOffset="11002.6121">9888 460 698 0,'0'8'404'0,"4"1"-34"0,1 4-44 15,-1 2 34-15,2 1-10 0,0 8-16 0,-1 1-22 16,2 1-22-16,-1 4-23 0,2-1-23 0,-2 1-30 16,2-5-39-16,0-4 6 0,-1 1-34 15,-1 1-27-15,0-7-26 0,-2-2-43 0,1-3-16 16,-4-6-58-16,3 1-22 0,-4-6 4 15,2-4-175-15,12-5 21 0,-15 0-366 16,6-3 56-16,0-2 43 0,-7-6 47 0,6 7 11 16,1-1 32-16,-3 0 24 0,0 2 46 0,-2 1 0 15,-1 0 11-15</inkml:trace>
  <inkml:trace contextRef="#ctx0" brushRef="#br0" timeOffset="11179.5804">9984 626 649 0,'-4'1'531'0,"3"-1"-73"0,-1 1-51 16,3-2-61-16,-1 1-32 0,0-1-43 16,0 1-26-16,10-2-27 0,-8 4-49 0,11-7-69 15,3 1-10-15,-4-1-206 0,7-1-85 0,1 1 18 16,-5 3-277-16,-3-2 55 0,4 1 20 16,-2 3 28-16,1-1 23 0,0 2 22 15,-4 2 14-15,1 7-15 0</inkml:trace>
  <inkml:trace contextRef="#ctx0" brushRef="#br0" timeOffset="11485.419">10202 728 383 0,'-2'2'436'0,"0"0"-89"0,3-2-50 16,0 1-36-16,0-4-34 0,3 4 63 0,-1-2-18 16,5-2-10-16,-1 0-65 0,2-6 9 0,-2 4-36 15,3 0-28-15,-2-4-10 0,0-1-31 16,0 2-15-16,0-1-9 0,-4-5-22 0,-1 5-36 15,3-2 1-15,-7 9-2 0,2-5-2 16,-3 2-2-16,-2 5-1 0,0-2 4 0,-4 7 17 16,-4 5-2-16,3-6 4 0,0 7 12 0,0 1-9 15,0 1 24-15,2 9 12 0,0 4-1 0,2-4-7 16,2 0-13-16,2-3 7 0,1-9-8 16,0 2 13-16,14 15-21 0,-4-17-15 0,-1-5-45 15,11 3 2-15,-11-8-115 0,9 0-29 0,5 0-61 16,35-9-38-16,-18-1 21 0,0 3-253 15,4-7 36-15,-3 0 34 0,-5-1 14 0,-3 5 26 16,-2-4 24-16,0 6 53 0,3-4 3 16,0 5 6-16</inkml:trace>
  <inkml:trace contextRef="#ctx0" brushRef="#br0" timeOffset="11892.195">11232 300 306 0,'-7'-3'430'0,"-4"-2"-53"0,-5 2-50 0,-7 3-35 0,5 3-44 15,-6-1 13-15,3 1-41 0,-2 2-11 16,-2 4-23-16,1-1-9 0,3 6 11 0,4 2-15 15,2 4-18-15,0 3 3 0,4-2-9 16,2 5 2-16,4 3-7 0,0 0-15 0,5 5 7 16,0-17-5-16,0 12 5 0,12 37-1 15,-3-21-6-15,6 0 3 0,-2 0-12 0,-1-3-12 16,2 1 15-16,1-3-20 0,-3 1-14 16,1-6-19-16,-3-4 14 0,-4-1-22 0,0-4 3 15,-3-2-37-15,-2-7 2 0,0-2-19 0,-1-15-15 16,-12 21-42-16,-3-20-34 0,0-4-35 15,5 3 12-15,-17-12-186 0,8-3 28 16,-4-2-325-16,2 0 33 0,-1 0 50 0,-1-2 23 16,6 2 57-16,4-1 24 0,1 2 32 15,1 0 45-15,1 3 11 0,-1-1-6 0,2-2 43 16</inkml:trace>
  <inkml:trace contextRef="#ctx0" brushRef="#br0" timeOffset="12059.1338">10853 788 893 0,'13'-1'410'0,"1"2"-25"0,4-6-33 16,-1-2-57-16,0 2-13 0,7 2-60 16,0-3-3-16,-1 3-9 0,3-4-50 0,-1 6-28 15,4-4-13-15,-2 1-115 0,-3-3-65 16,-5-1-93-16,0-2 13 0,-1 3-330 0,-1 1 32 16,-3-2 41-16,1-1 37 0,-1 2-3 0,-1-1 66 15,0 3-17-15,1-5-12 0</inkml:trace>
  <inkml:trace contextRef="#ctx0" brushRef="#br0" timeOffset="12249.1312">11336 601 425 0,'0'0'415'16,"1"-2"-60"-16,-2 9-2 0,-1-3-48 0,1 4 35 15,-1 6-30-15,2 0-3 0,2 5-7 16,-4 1-23-16,2-11-29 0,0 9-26 0,0 2-16 16,0 3-19-16,0-1-23 0,0-2-22 0,0-1-7 15,0-4-25-15,0 0-40 0,0-5-53 16,0-1-9-16,0-4 0 0,11 2-150 0,-7-11-67 15,6-2 20-15,-4-5-221 0,4-5-77 0,-2-1 17 16,1-4 32-16,0 1 12 0,-4-2 26 16,5-1 57-16,-3 1 25 0,-4-2-4 0,5-5 37 15</inkml:trace>
  <inkml:trace contextRef="#ctx0" brushRef="#br0" timeOffset="12371.9545">11377 505 634 0,'-11'0'336'16,"4"-3"-43"-16,-4 6-49 0,3 1-35 15,2-3-21-15,1 3-72 0,0 1-41 16,5 2-61-16,3-2-2 0,0 0-264 0,4 0-121 16,5 0 43-16,1 2-7 0,6 5 7 0</inkml:trace>
  <inkml:trace contextRef="#ctx0" brushRef="#br0" timeOffset="12729.454">11534 716 212 0,'3'6'469'0,"-3"-2"-94"0,1 4-36 15,0-5-42-15,1-5 34 0,1 4-8 0,2 0-23 16,1-4-31-16,4 3-4 0,1-7-32 0,2 2-13 16,0-1-16-16,1-1-32 0,-3 2-19 15,1-3-9-15,-2-1-14 0,-1-1-18 0,1 0-12 16,0-2-37-16,-3-2-10 0,0 2-16 16,-1 1-1-16,-3 1-7 0,0 0-4 0,-4 2-12 15,-3 3 22-15,2 1-27 0,-2 1 4 0,-5 4 3 16,-2-2-28-16,0 8 17 0,0 2-16 0,-2 7 21 15,4-2 18-15,1 3-7 0,0 1 0 0,-1 1 1 16,6 3 15-16,0-3-21 0,3-10 9 16,0 4-7-16,12 18 0 0,-3-19 16 0,0-1-2 15,2-3-13-15,3-4 8 0,-1-2-8 0,-5-3-12 16,4 0-24-16,21-15-12 0,-10 6 2 16,-4-6-101-16,1-6-34 0,-1 0-39 0,-2-2-17 15,2-2-41-15,-2 5 23 0,0-7-156 16,-1 1-71-16,-5 0 34 0,2 4 31 0,-6-5 32 15,2 4 4-15,-9 12 22 0,0-6 22 16,0-1 82-16,0-4 173 0</inkml:trace>
  <inkml:trace contextRef="#ctx0" brushRef="#br0" timeOffset="12942.9767">11908 410 1021 0,'-2'-16'230'0,"-3"3"0"15,1 1 13-15,0 2-8 0,1 3 18 0,-2 2-30 16,2-1-26-16,1 3 15 0,2 2-2 16,-2 4-40-16,0 4 33 0,0 3 1 0,1 3-10 15,-3 3-5-15,2 7 4 0,3-1-7 0,1 6-3 16,1 3 5-16,0 3-4 0,4-3-7 0,2 3-13 15,-1-2-26-15,0 0-1 0,1 0-28 16,1 1-11-16,-4-5 1 0,7-1-19 0,-4-1-31 16,1-5-19-16,3 1-30 0,-4-7-25 15,-3-2-45-15,-1-6-55 0,2-1 15 0,-2-6-174 16,-5 0-73-16,0 0 32 0,17-15-249 0,-10 10 47 16,3-7 3-16,-3 4 37 0,11-1 33 15,-4-1 30-15,4-1 107 0,2 0-21 0,6-3 14 16,0 7 8-16</inkml:trace>
  <inkml:trace contextRef="#ctx0" brushRef="#br0" timeOffset="13457.3327">12467 664 628 0,'5'-4'436'15,"-4"-3"-74"-15,1 2 3 0,-2 0-24 0,1-3-23 16,-3 1-21-16,-1 0-43 0,1-1-23 0,-2 1-23 15,-6-1-14-15,3 4-44 0,-5 2-9 16,0 1-10-16,-1 1-11 0,-3 3-11 16,1 4-4-16,-1 1-11 0,0 4 3 0,-1 2 0 15,3 4 15-15,-4 6-10 0,7 0-8 0,0 2 12 16,3 0-17-16,4 1-7 0,2-5-3 0,2-11 8 16,0 3-8-16,12 17-5 0,-1-18-17 15,0-2-6-15,6-3 6 0,-1-6-21 0,-8-2-28 16,7 0-31-16,26-14-17 0,-21 1-23 0,1 0-21 15,0-4 10-15,0 1-68 0,-3-8-21 16,-2-1-45-16,0-3-22 0,-3-5 8 0,0-1-15 16,-1-3-6-16,-3 0 23 0,-6-4 20 15,4 0 13-15,0-1 24 0,0 0 44 16,-7 22 49-16,0-9 38 0,0-2 15 0,-14-27 39 16,7 34 14-16,0 5 34 0,-3 5 27 0,6 2 15 15,-5 4-12-15,1 3-9 0,-2 12-3 0,6 2-10 16,-3 3 84-16,1 8 7 0,-3 6 7 0,5 8 5 15,-1 2-2-15,1 3 9 0,3 1 3 16,1-19 6-16,0 13-16 0,0 1-31 0,19 40-19 16,-11-33-5-16,2-4 3 0,1-16-33 15,1 5-63-15,-2-7-54 0,-3 1-66 0,3-10 8 16,-1-3-217-16,-1 0 29 0,4-2 23 0,4 1 24 16,-1-3-353-16,2-1 49 0,0 1 47 15,4 3 17-15,-1 0 73 0,12 3-1 0,-2-6 45 16,4 7 0-16,3 1 38 0,2-1-16 15,2-1 41-15</inkml:trace>
  <inkml:trace contextRef="#ctx0" brushRef="#br0" timeOffset="13601.7116">13202 933 620 0,'5'-3'568'0,"1"-1"-86"16,0 1-79-16,0 0-37 0,-3 2-53 16,0-3-38-16,0 0-29 0,0-1-40 0,-2-2-76 15,3 6-13-15,-3-3-134 0,-2 2-62 0,-1 2-99 16,-5-5 18-16,2 5-305 0,-5 4 43 0,-3-1 14 15,4-3 57-15,-6 0 17 0,-22-11-3 16,10 8 54-16,0 0 0 0</inkml:trace>
  <inkml:trace contextRef="#ctx0" brushRef="#br0" timeOffset="15237.1828">4328 1550 296 0,'0'0'322'0,"0"0"-35"0,0 0-18 16,0 0-17-16,0 0-20 0,-8 27-32 0,8-23-25 15,1-1 5-15,0 2-22 0,1-1 20 16,2-1-37-16,-2 0 2 0,3-1-31 0,0 1 8 15,2-2-21-15,-1-2-1 0,2-1-32 0,1 2 19 16,18-11-27-16,-12 3-11 0,2-3-4 16,0 0-51-16,-3-3-13 0,-3 2-15 15,-6 1 7-15,3-2 10 0,-6 4-2 0,1 1-2 16,-1 1 13-16,-1 0-14 0,-1 7-2 0,0 0 20 16,0 0-6-16,0 0-2 0,-16-12-6 0,11 11 12 15,-3 2 20-15,-6 3-13 0,-6 1 20 16,3 2-4-16,3 3-2 0,0 2 17 0,1 1-18 15,2 2 14-15,2 2 2 0,2 4 32 0,1 0 3 16,3-1-20-16,2 2 26 0,1-11-27 16,0 3 26-16,16 19-8 0,-3-16 5 0,2-1-5 15,3-6 13-15,4-2 5 0,2-3-21 0,2-3-16 16,-10-2 6-16,7 0-18 0,6 0 2 0,28-13 6 16,-27 6-4-16,-1-3-35 0,-1 1-16 15,-3-4-31-15,-1-1-20 0,-1 0 0 0,-5-1-7 16,1-2 16-16,-3 1 9 0,-1-2-3 0,-5 4 1 15,-2 3 2-15,-2 2 12 0,-3 2 5 16,-3 7-12-16,0 0 11 0,0 0-1 0,-13-6 16 16,6 7 4-16,-6 6 3 0,0-1 18 15,-2 3-4-15,-3-1-6 0,7 1 7 0,1-2-13 16,-1 2 20-16,5-1-11 0,-1-3-1 0,1 0 4 16,4 1-11-16,0-2 23 0,2-1-15 0,0-3 12 15,0 0 2-15,0 0-5 0,13 7-16 16,-8-5 26-16,2-2-19 0,10-3 13 15,-9 3-22-15,1 0 8 0,-1 0 0 0,1 0 10 16,-1 0-19-16,11 17 5 0,-12-9 19 16,3 4 5-16,2 2 10 0,-4 1-4 0,-1-1 22 15,-3 3-17-15,1 1 39 0,-5-4-32 0,2 7-14 16,-2-3 12-16,0 0 2 0,3-5-11 0,-3-13-14 16,0 13 19-16,-12 11 3 0,6-15-15 15,3-2-3-15,-3-1-38 0,2-5-26 0,-2 2-40 16,-1-3-41-16,1 0-62 0,6 0 17 15,-10 0-305-15,-15-15 37 0,11 5 29 0,1 2 29 16,0-5 28-16,4-2 21 0,0 1 34 0,3-4-29 16</inkml:trace>
  <inkml:trace contextRef="#ctx0" brushRef="#br0" timeOffset="15521.4294">4975 1250 486 0,'7'-1'393'0,"4"1"-60"0,4 6-15 15,3-1-40-15,-2 2-13 0,0 2-25 0,2 3-19 16,3 1-40-16,-2 2-20 0,-1 3 23 0,3 6-10 16,-1-1-6-16,1 5-34 0,0-1 16 0,-4 5-25 15,-1 0-4-15,-3 0-27 0,-2 0 14 16,-3 0-34-16,-3 2 0 0,-3-4-6 0,-2-14-4 15,0 9-21-15,-11 26-2 0,3-25-5 16,-2-1-109-16,-3-5-37 0,-4-4-68 0,-1 0-62 16,0-7 22-16,1-1-269 0,-1-1 17 0,9-5 45 15,-3-2 27-15,12 0 27 0,-7 0 28 16,-4-10 11-16,9 6 32 0</inkml:trace>
  <inkml:trace contextRef="#ctx0" brushRef="#br0" timeOffset="16355.1411">6130 1371 819 0,'-1'-19'274'0,"-3"3"-51"0,-3 3-1 15,-4 3-27-15,4 6-11 0,-2 0-24 0,-2 4-12 16,2 0-16-16,-1 0 11 0,-14 10 2 0,8-5-24 16,0 5-14-16,2 1 9 0,-2 3 31 0,-4 0-22 15,8 4-5-15,-2 2-17 0,3 3-11 16,0-2 24-16,0 2 4 0,3 3 4 0,1 0-16 15,2 3-13-15,1-3 1 0,3-1 3 16,1-13-18-16,0 5 1 0,13 22-7 0,-1-19 8 16,1-1-27-16,0-7 0 0,4-1 0 0,1-3-9 15,2-4-6-15,2-1 3 0,2 0-13 16,-12-3-16-16,24-11-5 0,-14 4-43 0,-2-2 8 16,1-4 4-16,-2 0-55 0,-4 0 13 0,-1-4 3 15,-4 0-4-15,-3 1 6 0,-1 1-21 16,-2 2 0-16,-3 7 20 0,-1 6 13 0,0-6 9 15,0 6-2-15,-14-15-6 0,8 12-8 16,0 1 24-16,-3 1 3 0,-9 0 6 0,7 1 15 16,-1 0-28-16,0 0 28 0,1 0-32 0,2 0 35 15,2 0-7-15,0 0 14 0,7 0-21 16,-8 0 21-16,8 0 0 0,-11 11 5 0,11-11-19 16,0 0 17-16,3-3-37 0,1 3 44 15,1-3-23-15,13-1-5 0,-4 1 12 0,3-2-8 16,1 0 22-16,0 0-2 0,-2 1-19 0,2-1 18 15,1 2-26-15,2 0 3 0,-8 0 18 16,0 2 6-16,-4 0-22 0,-9 1 19 0,7 0-26 16,0 0 25-16,5 12-16 0,-2 0-6 15,-2 1 37-15,-2 1 8 0,-1 2-22 0,-3-4 20 16,0 5-1-16,-2-8-28 0,0 3 5 0,0 3 16 16,0-1-1-16,0 0-1 0,0-1-3 0,0-4-38 15,-16 6-18-15,15-10-18 0,-1 0-35 16,0-5-82-16,1 2 18 0,0-2-261 15,1-2-35-15,1 1 49 0,1-3 39 0,1 0-11 16,10-7 16-16,-1-1 46 0,2-1 12 0</inkml:trace>
  <inkml:trace contextRef="#ctx0" brushRef="#br0" timeOffset="16642.9034">6574 1465 1150 0,'2'-1'343'0,"-2"0"-23"0,0 1-33 16,-1 0-36-16,1 1 25 0,2 0-27 0,-3 4 7 15,2 2-21-15,-1 1-14 0,1 13-20 16,-1-8-3-16,0 7-18 0,0 4-17 0,10 26-11 16,-3-21-13-16,-3-3-17 0,0-2-18 0,0-2 1 15,0-2-10-15,-1-2-25 0,0 0-15 16,-1-8-33-16,0-3-20 0,-1-5-29 0,1 1 3 15,1-3-130-15,-2-3-73 0,-1 3-79 0,9-17 33 16,-7 5 23-16,1 1 23 0,1-4-272 16,-1-2 63-16,-1-3 2 0,-2 10 46 0,0-6 27 15,0 0 23-15,0-3 33 0,0 3 8 16,0 2 6-16</inkml:trace>
  <inkml:trace contextRef="#ctx0" brushRef="#br0" timeOffset="16871.0069">6614 1470 599 0,'-2'-3'443'16,"0"-1"-74"-16,1 0 42 0,0 1-14 16,-2 2-45-16,2-3-21 0,0 4-20 0,1-3-36 15,0 1-16-15,0 0-35 0,0 1-7 16,2-1-29-16,1-1-16 0,2 1-30 0,10-3-2 16,0-2-25-16,2 2-5 0,2 0-30 15,1-1-3-15,0 3-34 0,-1 0-38 0,-2-1-32 16,-2 3-47-16,-3 1 8 0,-3-3-143 0,0 2-79 15,-9 1 29-15,0 0-292 0,7 0 48 16,-7 0 34-16,0 0 17 0,12 10 26 0,-13-7 27 16,0 1 67-16,-3 0-7 0,0-1 33 15</inkml:trace>
  <inkml:trace contextRef="#ctx0" brushRef="#br0" timeOffset="17077.054">6603 1566 995 0,'-3'3'366'0,"3"-1"-50"16,0 2 49-16,0-2-35 0,3 2-13 16,1-1-26-16,0-1-36 0,1 1-9 0,11 1-41 15,0-1-23-15,-2-1-16 0,-4-2-39 16,2 0-33-16,3 0-57 0,13-11-5 0,-12 8-138 16,-1-3-77-16,0 2 17 0,-5-1-299 0,0 3 34 15,-4 2-45-15,-1-3 30 0,-1-1 86 16,0 1 30-16,1 2 25 0,1 0 12 0,1-2-3 15</inkml:trace>
  <inkml:trace contextRef="#ctx0" brushRef="#br0" timeOffset="17733.8551">7274 1238 598 0,'2'-3'369'0,"-1"0"-35"0,-2-2-58 15,-1 4-18-15,0-2-28 0,-2 3-26 0,-2 5 7 16,-5 2-9-16,-7 1-49 0,4-1-18 15,0 5 52-15,-1 2-39 0,-3 4 20 16,2-2-9-16,-1 4-4 0,0 3-21 0,0 0 1 16,3 3 0-16,-1 1-25 0,3 3-8 15,1 0 1-15,4 0-9 0,3-1-6 0,2 1-13 16,1 5 6-16,1-20-10 0,12 26-19 16,2-19 6-16,3 0-10 0,5-4-40 0,1-1-17 15,4-2 2-15,0-3-152 0,3-4-48 0,1-2-54 16,1-3 26-16,0 3-281 0,1-1 40 0,-1-2 33 15,4 0 23-15,-2 0 27 0,-1 1 25 16,-3-2-7-16,2 1 20 0,-3-1 52 16</inkml:trace>
  <inkml:trace contextRef="#ctx0" brushRef="#br0" timeOffset="18718.4629">7629 1391 796 0,'0'0'283'0,"0"0"-16"16,0 0-32-16,0 0 5 0,0 0-10 0,0 0-47 16,0 0-19-16,0 0 13 0,0 0 4 0,0 0-55 15,0 0 16-15,0 0-7 0,0 0-4 16,0 0-52-16,0 0-10 0,0 0 33 0,0 0-11 15,0 0 40-15,0 0-26 0,0 0 7 16,21 6 6-16,-20 16-5 0,-1-12-6 0,0 6 4 16,0 3 3-16,0 2-19 0,0 2 0 0,0-1-8 15,0 3-22-15,0-4 8 0,0-1-21 0,0 0 11 16,11 14-32-16,-11-25-19 0,1-2-33 16,0-2-35-16,2 0 4 0,-3-1-76 15,1-3-64-15,0-1-62 0,1-2 26 0,1 0-287 16,1 1 30-16,-1-2 19 0,1-2 37 0,8-7 30 15,-1 1 24-15,-4 3 25 0,3-1 7 0,1-1-11 16</inkml:trace>
  <inkml:trace contextRef="#ctx0" brushRef="#br0" timeOffset="18980.1571">7909 1426 328 0,'1'-2'521'0,"0"-1"-104"0,-1 1-62 15,2 2-46-15,0 0-14 0,-1 2 3 0,2 2-16 16,-1 2-7-16,3 7-13 0,-1 3-24 16,0 4-18-16,1 1-25 0,-2-1-9 0,3 4-24 15,-2 0-21-15,-2-1-5 0,0 0-12 0,0-2-18 16,0-1-23-16,1-3-29 0,-1-5-36 0,-2-12-32 16,0 7-22-16,0 1 2 0,0-8-162 15,0 0-49-15,12 12 26 0,-8-14-273 16,-1 1 39-16,2-3 35 0,0 1-26 0,9-10 29 15,-4 0 26-15,2 0 39 0,-2-3 21 0,1 4 12 16,-2-1 11-16</inkml:trace>
  <inkml:trace contextRef="#ctx0" brushRef="#br0" timeOffset="19303.0118">8060 1224 592 0,'0'-1'336'0,"0"-1"-17"0,1 0-38 15,5 1-32-15,-6 1-32 0,0 1 12 16,2-1-36-16,3 7 15 0,3 0-22 0,4 2 14 16,0 1-29-16,1 0 22 0,1 3-42 0,2 1 12 15,3 2-17-15,-1 1-11 0,0 0-1 16,1 3-10-16,2 4-15 0,-1 2-1 15,0 4-8-15,-1 0-7 0,-5 3-11 0,-2 0 7 16,0-1-22-16,-4 2-8 0,-5 2-10 0,-3-19-23 16,0 7-22-16,-18 32-43 0,5-22 2 0,0-1-99 15,-8-4-89-15,1-2 22 0,-3-3-293 16,1-1 14-16,-4-4 1 0,1 0 34 0,-1-2 31 16,2-2 58-16,-4-1 26 0,4-2-8 15,-1 1 12-15,2-2 5 0</inkml:trace>
  <inkml:trace contextRef="#ctx0" brushRef="#br0" timeOffset="21559.5986">8659 1538 340 0,'0'0'228'0,"0"0"-25"0,0 0 14 16,0 0-14-16,0 0-11 0,0 0-15 0,0 0-27 15,0 0 2-15,0 0-15 0,0 0-28 0,0 0 8 16,0 0-7-16,0 0 19 0,0 0-7 16,0 0-5-16,0 0-3 0,0 0 0 0,0 0 36 15,0 0-14-15,0 0-11 0,-6 24-15 0,10-25 47 16,3 2-32-16,12 1-7 0,-8-2 11 16,8 0 3-16,6 0-27 0,5 0 8 0,3 0-16 15,2 0 1-15,2 0-24 0,3 0 3 0,0 0-2 16,0 0-20-16,2 0 0 0,-1 0-1 15,0 0-6-15,1 0-11 0,-5 0-3 0,1 0-19 16,-3 0-17-16,-3 0-30 0,-4 0-6 0,-3 0-11 16,-7 0 7-16,-3 0-55 0,-2 0-2 15,-3 0-25-15,-4 0-21 0,-6 0-30 0,0 0-44 16,0 0 21-16,10-5-224 0,-13 6 34 16,0-1-88-16,-1-1 31 0,0 1 82 0,-1-1 35 15,0 1 1-15,0-1 23 0,-2-1-17 0</inkml:trace>
  <inkml:trace contextRef="#ctx0" brushRef="#br0" timeOffset="21959.6581">9204 1443 560 0,'-2'-2'377'0,"-3"1"-67"0,2 1-4 0,1-1-7 16,0 0-30-16,0 2-19 0,1-4-30 0,0 3-1 16,2-1-20-16,1 1-16 0,2-1 4 15,1 5 15-15,12-1-11 0,1 1-17 0,3-1-8 16,1 4-18-16,1-2-5 0,2 2-4 16,0 1-20-16,5-1-9 0,-4 0-7 0,2-2-3 15,-1 5-16-15,-3-1-10 0,2 1-13 0,2-1-14 16,-4 2 1-16,-2-3-1 0,-4 3-4 0,-1-1-7 15,-3 2 3-15,-1-2-11 0,-6 2-4 16,-3-2 8-16,-3-3-4 0,-1-7-12 0,0 11 4 16,-15 13-8-16,2-9 1 0,-3-4 3 0,-3 0-27 15,-4-3-1-15,-4 1-18 0,1-7-32 0,-2 6-27 16,3 1 9-16,-2-2-70 0,-4-1-50 16,2-1-63-16,1 2 24 0,-1 0-211 15,0 0-47-15,2-1 24 0,-3 2 31 0,4-3 35 16,4 0 30-16,0 2 6 0,5-2 41 0,1-2 19 15,4 1 7-15</inkml:trace>
  <inkml:trace contextRef="#ctx0" brushRef="#br0" timeOffset="23922.8577">10409 1558 780 0,'0'-14'328'0,"0"14"-66"0,0-13-18 16,26-6-25-16,-26 13-1 0,-1 0-31 0,1 0 14 15,-1 1-47-15,1 5-13 0,-14-12-4 0,-1 7-35 16,2 1-27-16,2 4 5 0,3 0-6 0,-5 0-9 16,-20 17-20-16,12-6 25 0,3 2-33 15,-1-3-2-15,4 5-1 0,0 1-1 16,3 1-1-16,3 0 19 0,1-3-4 0,6-2-12 15,1-1 21-15,-1-2-1 0,2-9-12 0,0 6-24 16,19 8 15-16,-3-8-15 0,1 1 1 16,4-4-12-16,0-2 19 0,2-1-13 0,3 1 19 15,1 2-18-15,-6-3 24 0,5 2-14 16,-5 1-9-16,2 0-22 0,-7 0 20 0,-3 0-27 16,-4 0-4-16,-3 2 23 0,-1-1-15 0,-3 1 7 15,-1 0 3-15,-1-5 1 0,0 0 13 16,-11 23 9-16,-1-13-5 0,-3 1 14 0,-1-2-2 15,-5 1-11-15,0 0-7 0,-2-1-7 0,0-2 7 16,-2 1-2-16,-1-3-23 0,1-1 33 16,2-1-25-16,0-1-48 0,12-2-19 0,-1 0-49 15,-2 0-48-15,-11-14-30 0,19 7 18 0,2-1-266 16,4 0 31-16,4 1 31 0,-4 0 27 16,18-12 24-16,-4 5-18 0,2 1 58 15,1-1-25-15</inkml:trace>
  <inkml:trace contextRef="#ctx0" brushRef="#br0" timeOffset="24582.1221">10660 1676 928 0,'2'4'355'15,"0"-1"-50"-15,2-1-45 0,1 1 5 0,-2-3-21 16,4 2-25-16,-2 0-26 0,1-1-21 0,2 1-26 15,-1-2-11-15,0 1-15 0,1-1-12 16,4 0 2-16,0 0-15 0,13-13-11 0,-12 6-9 16,3 0-7-16,-4-3-7 0,-3 5-6 0,1-5-34 15,-6 2 15-15,2 2-26 0,-2-2 8 0,-1 1-24 16,-3 2 2-16,0 1 10 0,0-1-14 16,0 5 8-16,0 0-6 0,0 0 14 0,0 0 9 15,-15-11-16-15,9 12 9 0,-12 6 7 16,2 2-29-16,2 1 21 0,0 3 1 0,1 1-3 15,0 1 20-15,6 3-3 0,1-1-2 0,3-1 12 16,2 3 0-16,1-14-8 0,0 7 6 0,18 15 3 16,-4-17-7-16,2-2 13 0,6-2-4 15,-2-5-3-15,7 0-4 0,-13-1-81 0,5 0-16 16,32-12-3-16,-24 2-38 0,-2 0-18 16,-1-2-23-16,0-3-20 0,-2 1-11 0,-2-3-6 15,1-3 18-15,-3 0-102 0,-2 0-36 0,-2-2-9 16,-1 3 23-16,1-3 18 0,-5 2 77 15,-3 4 66-15,-5 4 107 0,2-5 3 0,-2 5 111 16,-1 12 17-16,0-8 8 0,0-1 24 16,0 2 4-16,0 2 17 0,-13-8 20 0,11 10-19 15,0-1 15-15,0 2-17 0,1-2 6 0,-1 1-15 16,-1 0-28-16,0 1-13 0,2 0 16 0,1 0-28 16,-1 2 18-16,1 2 15 0,1 2 13 15,0-1-13-15,1 2-5 0,0 14 1 16,-2-11 14-16,7 22 6 0,-2-5-7 0,1 4-14 15,0-3-6-15,-2 2-13 0,2-2-5 0,-3 0-14 16,4-2-4-16,-6-2-21 0,4-1-5 0,-1-3 7 16,2-2-2-16,-1-6-5 0,-1-2-17 15,2-1-21-15,0-3-22 0,3-3-17 16,-1-1-48-16,1 0-33 0,6 0 11 0,22-15-126 16,-18 6-69-16,3-3 25 0,-6 2-293 0,-2-2 29 15,0-3 34-15,-2 5 41 0,-2 1 14 0,-3 0 30 16,-2 2 26-16,-1-1 23 0,-3 3 19 15,2-1 35-15</inkml:trace>
  <inkml:trace contextRef="#ctx0" brushRef="#br0" timeOffset="24789.6704">11175 1639 1064 0,'-7'0'360'0,"2"2"-48"16,-1-1 34-16,2-1-21 0,0 2-50 0,1-4-9 15,2 4-42-15,-1-2-21 0,2 0-30 0,3-2-15 16,1 2-39-16,10-8-41 0,3 6-7 16,0 0-104-16,-1-3-62 0,3-3-46 0,1 1-60 15,2-2 18-15,0 2-271 0,5 0 32 16,3 0 30-16,-3 0 25 0,3-2 26 0,-2 1 17 16,2 2-4-16,4 0 2 0</inkml:trace>
  <inkml:trace contextRef="#ctx0" brushRef="#br0" timeOffset="25387.7585">12297 1515 543 0,'0'0'351'16,"0"0"-68"-16,1 1-5 0,-2 2 1 0,-2 1-6 16,1-1-31-16,-5 10-5 0,0 3-28 0,4 0 20 15,-1 1-26-15,2 2-9 0,2-1 4 16,0-5-4-16,0-5-27 0,0 4-9 0,14 11-4 15,-5-12-25-15,2-1 6 0,3-5-15 16,0 2-13-16,2-7-1 0,-4 0-19 0,-2 0-4 16,5 0-3-16,19-15-22 0,-15 5-10 0,-2 0-14 15,0-2-23-15,-5-1-20 0,1-2 5 0,-3 3-8 16,-3-5 0-16,-1 3-3 0,-5 2-3 16,-1 12-15-16,0-9-4 0,0 1 2 0,-18-7 2 15,6 6-8-15,-6 6 5 0,-1 1-25 0,-1 2-2 16,7 0-4-16,-4 0-10 0,-2 0 1 15,2 0-36-15,2 0-15 0,1 0-14 0,4 0-50 16,-8 9-35-16,13-8 21 0,1-1-214 16,4 0-30-16,0-1 32 0,4 0 29 15,4 0 17-15,16-2 26 0,-7 3 18 0,34-7 10 16</inkml:trace>
  <inkml:trace contextRef="#ctx0" brushRef="#br0" timeOffset="25668.4985">12885 1394 679 0,'0'-5'314'0,"-2"1"-6"0,-3 3-34 0,3 0-20 16,-3 1-14-16,-1 0-10 0,0 1-26 0,0 0 28 15,-6 7-27-15,3 1 8 0,-1 3-22 16,4 1-26-16,1 4 12 0,1-1-19 0,4 4-10 16,0-8 3-16,0 6-10 0,0 6-6 0,14 29 1 15,-8-24-18-15,-2 1-17 0,2-3-5 16,-1 2-15-16,-3-2-1 0,2-4-21 0,0 0 3 15,-1-3 0-15,1-1-21 0,-2-7-13 0,-2 0-26 16,0-12-19-16,0 5-34 0,0-5 5 16,-11 15-125-16,4-14-46 0,0 0-60 0,1-2 28 15,-14-1-275-15,10 2 16 0,-22-12 53 16,11 8 45-16,0 0 29 0,1-3 25 0,2-2 23 16,-2-3 23-16,3 4 11 0,2-1 4 0</inkml:trace>
  <inkml:trace contextRef="#ctx0" brushRef="#br0" timeOffset="25848.9848">12611 1717 219 0,'3'-3'470'16,"0"1"-21"-16,9-5-73 0,-2 3-6 0,5-1-17 15,0 1-28-15,-2 0-29 0,4 0-15 16,0-2-43-16,0 4-16 0,4-1-27 0,-2-4-28 16,0 1-52-16,-1 1-55 0,2-1-6 0,-2 4-128 15,-3-3-85-15,1-1 14 0,-3 0-333 16,0-2 22-16,-4 1 34 0,-1 5-17 15,1-2 39-15,10-2 27 0,0 1 36 0,3 1 53 16,8-1 3-16</inkml:trace>
  <inkml:trace contextRef="#ctx0" brushRef="#br0" timeOffset="26736.3442">13807 1528 560 0,'2'-2'336'0,"-2"-1"-12"0,-2-1-26 0,2 1-31 15,-2 0-16-15,-1-1-23 0,1 1-28 16,-4 1-1-16,2 0-30 0,-2 0-19 0,-1 1-15 16,-1 1-16-16,0 0 42 0,-2 0-43 0,-6 0 14 15,-16 18-12-15,16-9 9 0,0 8 1 0,2-1-18 16,1 1-1-16,2 0-8 0,3-2-14 15,2 0 0-15,5-3-10 0,-1-1 1 0,2-11-21 16,0 8 16-16,0-3-11 0,0-5-18 16,15 14-20-16,-9-14-19 0,3 0-23 0,12-6 3 15,-3 0-56-15,2-3-9 0,-4-4-23 16,2 5-5-16,0-5-1 0,-2 0 15 0,-3-1-17 16,-1 3 2-16,1-2 17 0,-6 1 1 0,-1 5 25 15,-2 1 17-15,0 2 10 0,2 1-14 16,-5 2 32-16,1 1 22 0,-3 1 31 0,1-1 8 15,0 4 6-15,1-1-5 0,-2 3 32 0,4 10-2 16,-6-4-3-16,3-12 4 0,0 10 5 0,0 3-3 16,13 18-10-16,-3-20 14 0,-2-1-15 0,1-3 13 15,5-1-12-15,0-1-14 0,0-5-14 16,-14 0 7-16,15 0-29 0,3 0-26 16,13-15-1-16,-13 3-19 0,0 0 0 0,3 0 5 15,-4-2-58-15,-2-1-42 0,-3-1 17 0,-1-2-14 16,1 1-21-16,-5-2 5 0,2 2 6 0,-5-2 21 15,1 2-4-15,-3 2 15 0,-2 15 5 16,0-11 20-16,0 2 21 0,0 0 20 16,0 9 8-16,0-8 26 0,-14-4-7 0,10 11 7 15,1 0 22-15,-1 1 25 0,0 2 16 16,0-1-6-16,1 4 24 0,-7 6-11 0,2 3-7 16,3 1 53-16,0 2-12 0,1 2 9 0,4-9 11 15,0 5 1-15,0 4-13 0,16 22 7 16,-5-21-10-16,1 0-6 0,3-2-12 0,0-3-3 15,2-1-11-15,1-2-5 0,-1-4-5 0,8-5-8 16,-10-3-16-16,-5 0-29 0,6 0-4 0,20-16-19 16,-18 4-24-16,2-1-23 0,-3-2 5 15,-1-3-8-15,1-3 4 0,-6 4 3 0,3-3-15 16,-7-4-35-16,1 0 28 0,1-2-20 16,0 1 24-16,-5 3 12 0,1-11-3 0,-2 6 9 15,-1 5-3-15,-2 12 24 0,0-2 13 0,0 0 9 16,0 0 1-16,-14-5 2 0,1 17 22 15,8 0-1-15,-2 2 26 0,3 4 14 0,0 3 4 16,-2 1 18-16,2 5 10 0,-1 6-12 16,3-1 15-16,0 4-10 0,2-1 10 0,0-11 0 15,0 4 1-15,0 5-1 0,11 22-18 0,-3-20-7 16,-1-2 4-16,3-1-21 0,-1-3-3 16,2-5-18-16,0 2-13 0,2-6-65 0,2 0 6 15,-4-7-148-15,1-1-74 0,-4 0 23 16,6 0-333-16,20-14 56 0,-13 6 25 15,0-3 52-15,2 1 29 0,1 1 30 0,-2-2 31 16,6-1 30-16,3 3 30 0,2 0 20 0,4 1-22 16</inkml:trace>
  <inkml:trace contextRef="#ctx0" brushRef="#br0" timeOffset="27138.895">15242 1335 592 0,'2'2'386'0,"1"0"16"16,-3 3-55-16,2 0 15 0,-2 2-32 0,7 10-18 16,-4-1-12-16,1 2-29 0,0-1-39 15,0 1-18-15,1-2-22 0,-3 1-9 0,3-7-26 16,0-1-27-16,-3-1-32 0,2-2-35 15,-1-5-59-15,1 2-1 0,-4-3-171 16,0 0-90-16,7 0 24 0,13-13-288 0,-7 3 39 16,-1-3 9-16,-4-1 30 0,-1 0 102 0,-1-6 15 15,0 0 3-15,3-8 14 0,-5 0-2 0</inkml:trace>
  <inkml:trace contextRef="#ctx0" brushRef="#br0" timeOffset="27314.8616">15364 1168 610 0,'-7'0'450'15,"-4"-1"-112"-15,-1 4-35 0,0-3-24 0,7 0-10 16,-16 7-73-16,8-3 8 0,2 0-58 16,6 3 12-16,1 0-70 0,-10 0-53 0,12 3-34 15,2-3-85-15,0-7-39 0,0 8 13 16,22 6 9-16,-11-9 10 0,3 0 9 0,-3 1 8 16,5 0-310-16,2-1 26 0,-2 3 23 0,-1 1 1 15,4 0 2-15,-4 3 30 0</inkml:trace>
  <inkml:trace contextRef="#ctx0" brushRef="#br0" timeOffset="27638.7179">15481 1382 287 0,'10'15'334'0,"2"1"-45"0,1 0 1 0,-4-1 0 16,1-1-30-16,-4-2-7 0,3 0-22 16,-5 3-30-16,0-6-2 0,0-2-35 0,-2-3-17 15,0 0 46-15,0-1-19 0,-1-1-38 0,1 0 17 16,0 0 17-16,-2-1-20 0,0-1-2 16,0 0-17-16,-2-1-14 0,2-1-30 0,-3 0 5 15,1-1-8-15,2-2-1 0,-2 1-6 0,0-1-19 16,-2-10-1-16,0 5-11 0,4-1-14 0,0 2 8 15,0 9-3-15,0-7-4 0,0-1-12 16,17-10 8-16,-7 6-17 0,5 2 22 0,2 1-21 16,3 2 4-16,1 2-17 0,1-1 5 15,1 4 2-15,-1 2 2 0,-13 0-5 0,7 0 12 16,18 13-8-16,-19-4 9 0,1 3 2 0,-3-1 7 16,-3 2-18-16,-2 0 9 0,-5 0-9 15,-3-1 5-15,0-12 3 0,0 9-5 0,0 2-17 16,-13 16-17-16,7-17-33 0,2-5 0 15,0-1 6-15,1-3-114 0,1-1-49 0,-2 0-45 16,2-2 27-16,2-1-210 0,-2-1-50 0,2-2 24 16,0 1 22-16,6-9 31 0,1-3 5 0,3-1 38 15,0-2 15-15,1 0 15 0,3 0-8 16</inkml:trace>
  <inkml:trace contextRef="#ctx0" brushRef="#br0" timeOffset="27888.9037">16033 1209 549 0,'-4'-3'462'0,"8"1"-18"15,-4 0-57-15,2 1-26 0,-2 1-41 0,2 3-13 16,-2 3-6-16,3 7 22 0,-6-3-4 16,6 2-44-16,-3-5-5 0,0 5 6 15,0 8-13-15,12 23-29 0,-6-19-17 0,-2-2-6 16,-1 6-21-16,1-3-21 0,-2-2-23 0,6 0-7 16,-2-3-25-16,1 1 13 0,-1-3-23 0,-1-4-24 15,2-2-6-15,0-5-31 0,-1 0-30 16,1-6-59-16,0 0-26 0,-7-1-64 0,9 0-51 15,16-18 17-15,-12 6 17 0,-4 1-464 16,4-2-20-16,-6 0 70 0,2 1 56 0,-4 2 40 16,2-1 15-16,-5 1 34 0,2 3 28 0,-2 2 23 15,-2 5 31-15,0 0 42 0,0-7-21 16</inkml:trace>
  <inkml:trace contextRef="#ctx0" brushRef="#br0" timeOffset="28067.8773">16065 1397 1149 0,'-5'0'448'0,"-1"0"-68"0,2 0-20 16,1 0-49-16,-2 0-40 0,3 0-12 0,0 0-31 0,1 0-26 15,1-2-35-15,1 1-43 0,1 0-64 16,5 1-7-16,0-1-138 0,10-2-64 16,4-1 15-16,2 2-296 0,1 0-24 0,-4-2 24 15,1 0 40-15,-1 0 15 0,-1 3 32 0,0-1 17 16,-4 2 21-16</inkml:trace>
  <inkml:trace contextRef="#ctx0" brushRef="#br0" timeOffset="29164.8425">16274 1444 734 0,'-4'4'338'0,"1"-1"-20"15,3 1-1-15,-2 0-44 0,0-3-34 16,4 4 46-16,-2-2-27 0,2-2-36 0,1 1 7 0,1-1-59 15,2 0 7-15,2-1-17 0,-2 0-33 0,12-1-13 16,-7 1-2-16,2 0-19 0,19-14-22 16,-16 7-24-16,2-1 21 0,-4-1-31 0,1 2-22 15,-5-1 11-15,-2 1-3 0,-1 3-2 16,-3-2-3-16,1 2-9 0,-3 1 14 0,-2 1-5 16,0 2-3-16,0 0 0 0,0 0-4 0,-9-3 0 15,4 4-24-15,-1 0 2 0,0 0 37 0,-9 5 6 16,3 0 2-16,-2 6 3 0,5-2 14 0,0-3-5 15,2 2-9-15,2 4 20 0,1-2 0 16,2-1-14-16,2-1 2 0,0-9 6 0,11 24-4 16,3-15 10-16,1 4-9 0,3-6 7 0,5 2-21 15,-1-5 0-15,5-1-3 0,-11-3 6 16,7 0-15-16,4 0-11 0,28-13-17 16,-28 6-5-16,5 3-11 0,-6-6-11 0,-1-1-2 15,-2 1-15-15,2-2 9 0,-5-1 8 16,2-2 4-16,-8 3 8 0,-3 0-6 0,-6 0-11 15,-1 5 15-15,-4 7-25 0,0 0 28 0,0-7-4 16,-18-1 11-16,9 7 4 0,2 2-11 0,-13 2 24 16,1 3 11-16,-2 2 1 0,2 0 2 0,2 3-3 15,1-1-15-15,3 2-6 0,-1-2 25 16,3 0-11-16,5 4 7 0,3-7-1 0,3 0 5 16,0-7-10-16,0 0 11 0,0 0-14 0,11 12-2 15,-4-11-12-15,-1-1-28 0,4 0 2 16,-1 0 2-16,5 0 3 0,19-12 3 0,-15 6-56 15,2-1-10-15,1-2-9 0,-2-1 24 16,-1 0-19-16,-2-1 22 0,0 3-3 0,-1-1 22 16,-3 1 9-16,-3 2 15 0,-1 2 5 0,0 0-19 15,-6 4 17-15,2 0 0 0,-4 0 49 0,0 0-14 16,0 0 13-16,16 17-3 0,-7-3-2 0,0 2 24 16,2 2 15-16,1 5 3 0,-2-2 23 15,2 4-2-15,1 5 3 0,0 2 15 16,1 0-15-16,-1 6 14 0,-3-4-10 0,5 0-9 15,-5-2-9-15,1-2-8 0,-5-3-8 16,-1 0 4-16,-3-2-10 0,-2-16 6 0,0 5-13 16,0 1 9-16,-22 9-9 0,7-17-6 0,-2-2 6 15,-3-1-7-15,-3-3-1 0,-3-1-12 16,13 0-6-16,-8 0 2 0,-25-10 0 0,18 3 7 16,4-1-2-16,1-1-8 0,4-2 4 0,0-2-11 15,5-2-4-15,3 1-3 0,2-3-8 0,4 0-11 16,3-3-13-16,2 11-14 0,0-6 10 15,16-18 1-15,-7 13-3 0,5 1 0 16,3 4-3-16,4-1-2 0,2 1-11 0,2-2 26 16,2 2-1-16,0-2-4 0,3 2-3 15,-1 0-6-15,2 2 26 0,-2-2 11 0,-1 4-12 16,-1 1 22-16,-2-2-18 0,0-1 13 16,-2 4-17-16,-4-2 22 0,0 1-19 15,-3-1 2-15,-3 3-6 0,-2-1 17 0,-3 3 0 16,-1-1-16-16,-2 2 15 0,-1 1-25 0,-2 0 2 15,-1 1 4-15,-1-1-2 0,0 1 18 16,0 3-2-16,0 0-10 0,-12-10 6 0,8 10-3 16,-3-3 1-16,1 1 10 0,-2 2-9 15,-1 0 5-15,1 0 8 0,-3 0 10 0,-3 0 0 16,-14 14 3-16,16-5-31 0,1 2 38 0,-1-1-29 16,5 2 24-16,3 3 1 0,1-3 6 0,2 0 2 15,1-4-5-15,0 4 8 0,17 14 7 0,-6-13 2 16,3 0-3-16,4-5-8 0,-1 1 0 15,2-2 1-15,3-4 1 0,0-1-22 0,1-2-6 16,-10 0-49-16,9 0 4 0,1 0-64 16,28-16-46-16,-30 4-48 0,1-2-49 0,0 1 22 15,-1 1-293-15,-1-2 61 0,-1-1 36 0,0 1 28 16,0-2 20-16,-1 0 24 0,-6 1 25 0,-4 1 8 16,3 2 26-16</inkml:trace>
  <inkml:trace contextRef="#ctx0" brushRef="#br0" timeOffset="29491.7092">17552 1377 456 0,'0'1'391'15,"1"1"-24"-15,0 0-47 0,-1 1-40 16,2 0 30-16,1 0-24 0,7 8-24 0,-1 1-26 16,-1-2-6-16,3 2-33 0,1 0-15 0,-4 2-1 15,4-1-16-15,-3-2-23 0,-1-1-16 0,-3 3 4 16,0-3-11-16,-2-3-13 0,-1 0 5 15,-2-1-9-15,1-2 4 0,0 1 17 0,-1-2-9 16,0-3-7-16,0 0 10 0,0 0-18 16,-7 4 8-16,5-4-25 0,-1-3 6 0,1 2-4 15,-1-1-27-15,1-1 2 0,0-3-2 16,0 1 1-16,0 0-22 0,4-2-14 0,0-10-27 16,-2 11-11-16,9-17-32 0,-2 8-30 0,0-1-24 15,6 1 9-15,-1 3-153 0,5-2-33 16,1 2 25-16,-2 0-228 0,4 2 47 15,-2 0 34-15,-4 3-82 0,5-1 37 0,-3 1 29 16,-2 0 41-16,-3 7 10 0,2-2 21 16,-2-1 18-16,-3 3 7 0</inkml:trace>
  <inkml:trace contextRef="#ctx0" brushRef="#br0" timeOffset="30011.0815">18049 1334 451 0,'5'-4'486'0,"-3"2"-91"0,1 1 5 0,0-1-13 16,-1 0-42-16,-1-1-14 0,-1 2-37 16,1-1-33-16,-2 2-39 0,-3 0-12 0,-1 0-18 15,-9 6-19-15,1-1-19 0,-2 2-13 16,-1 2-16-16,0-1-7 0,1 1-14 0,-2-1-6 16,6 1-13-16,1-3-17 0,1 0-8 15,3-2 3-15,1 0-6 0,1 0-9 0,1-1 6 16,2-1-9-16,1-2-13 0,0 0 10 0,0 0 1 15,0 0-12-15,14 10-15 0,-11-8-4 16,14 4-6-16,0 0 2 0,3-3-15 16,1 2-2-16,1 0-10 0,0 2 13 0,2-2-16 15,-4-1 10-15,-1 3-1 0,-5-1-20 0,0 1 20 16,0-1 12-16,-4 4-10 0,-5-4 3 0,-3-2 14 16,-2 1 11-16,0-5 6 0,0 0 17 15,-16 19-2-15,4-11 5 0,-1-3 9 0,-4 2 3 16,0-2-6-16,-4 0-17 0,-2-1 12 15,2-1-4-15,-4-3-16 0,2 0-5 16,11 0 16-16,-8 0-20 0,0 0 9 0,0 0-22 16,0 0-6-16,-10-11 11 0,21 7-15 0,1 0-9 15,6 1-2-15,0 0-5 0,1 0 8 0,2 2-12 16,2-2 15-16,2 1-4 0,-1 1-16 16,1-1 10-16,3 3 10 0,11-1 0 0,-10 0-10 15,6 0 4-15,18 11-3 0,-15-6-10 16,-1 3 0-16,0-2-29 0,-2 0-21 0,-4-2 10 15,-3-1-93-15,1-1-43 0,-8-1-22 0,0 1-72 16,0-2 30-16,-2 1-241 0,1-1 13 16,0 0 38-16,0 0-1 0,0 0 30 0,-11-1 79 15,9-1 23-15,-2 0 19 0,1 0 10 0</inkml:trace>
  <inkml:trace contextRef="#ctx0" brushRef="#br0" timeOffset="31190.7321">18810 1373 1016 0,'0'0'376'0,"0"0"-47"0,0 0-43 15,0 0 27-15,23 7-18 0,-18 11-12 0,-5-9-34 16,0 3-5-16,0 3-23 0,11 15-18 16,-6-14-18-16,-1-4-32 0,-2-6-7 0,0 4-15 15,0-5 5-15,-1-1-3 0,1-1-2 16,0 0-6-16,-2 0 10 0,1-3-18 0,-1 1 2 16,-1-2-28-16,0 1 1 0,-2-3-12 0,2 0-3 15,-1-1-28-15,1-3 10 0,-1 2-24 0,1-2-12 16,-1 1-2-16,2-11 8 0,0 6-18 15,0 11-2-15,0-12-1 0,14-15 6 16,-5 16-14-16,2 0 7 0,3 3-5 0,4 3 10 16,-3 1-17-16,7 2 8 0,-11 2 3 0,5 0-4 15,26 9-6-15,-21-1 5 0,-1 1 4 16,-1 1-4-16,-3 2-3 0,0-2 5 0,-5 0-3 16,1-1-7-16,-7 1 16 0,0-5 4 0,-2 0-6 15,0-1 0-15,0-3-1 0,-1 2 23 16,-2-2 1-16,0-1-16 0,0 0 3 0,0 0 5 15,-2 0-9-15,1-3 13 0,-1 1-24 0,0-1 14 16,1-1 3-16,0-1-12 0,-1-2 5 16,3 0-2-16,-1 1 0 0,0 0 7 15,0-1-6-15,12-13 3 0,-2 7-22 0,0 3 20 16,5-1-5-16,-2 4 0 0,4 2-4 16,0 0 4-16,1 2-17 0,0 1 15 0,-7 2-12 0,3 0 9 15,4 0 13-15,17 10 6 0,-19-3-24 16,0-2 18-16,-2 5 0 0,-3-2-11 0,-4 1-3 15,-2-2 18-15,-2 1-8 0,-2-1 4 16,-1-7-15-16,0 0 5 0,0 7 1 0,0-7-38 16,-10 15-20-16,6-12-43 0,-1-2-34 0,-1 2 11 15,1-2-161-15,-1-1-66 0,0-1 30 0,1-2-282 16,0 3 54-16,5 0 41 0,-6-6 38 16,6 1 34-16,4 2 28 0,6-8 3 0,3-2 25 15,5 2 40-15,1 2 12 0,5-1-27 16</inkml:trace>
  <inkml:trace contextRef="#ctx0" brushRef="#br0" timeOffset="31480.5857">19581 1366 539 0,'1'2'438'0,"-1"1"-65"0,0 2-51 15,0-1 62-15,-1 1-42 0,1 0-7 16,-1 2-20-16,1-1-23 0,0 2-25 16,0 0-21-16,0 4-41 0,12 10-14 0,-3-10-7 15,1-1-27-15,1-3-3 0,3 0-13 0,-1-3-27 16,0-2-2-16,-3-2-17 0,2-1 3 0,-1 0-22 15,-2 0-11-15,18-9-26 0,-8 3-7 16,-5-3-28-16,2-1 5 0,-3-1-4 0,-2-1-13 16,0 2 4-16,-3-2-9 0,-4 4-6 15,-1-1 1-15,-2 2-10 0,-1 7 11 0,0 0-16 16,0-8 7-16,-25-2-9 0,9 6-1 0,-4 1-20 16,-5 1-15-16,6 1 7 0,10 1 6 15,-6 0-70-15,-2 0-34 0,-10 11-58 0,15-8-10 16,5 0 20-16,1-2-193 0,2 0-96 15,2 0 36-15,2 0 34 0,2 1 3 0,4 0 25 16,1-1 27-16,16 3 13 0,5-2 55 0</inkml:trace>
  <inkml:trace contextRef="#ctx0" brushRef="#br0" timeOffset="32011.4934">20159 1407 666 0,'3'-4'403'0,"0"2"-37"0,0-2-46 0,-1 0-7 15,1 0-3-15,-3 0-35 0,0 0 5 0,0-1-31 16,-3 2-17-16,-1-1-30 0,1-1-16 16,-8-3-7-16,-2 0-20 0,-2 4-13 0,0 4-22 15,2-2-8-15,-5-1-12 0,9 3-10 16,-4 0-24-16,-15 17 1 0,14-8-2 0,1 2-7 16,-1 1-8-16,4 1-5 0,4-4 4 15,1 5-15-15,2-2 3 0,2 0-1 0,1-12 3 16,0 7-6-16,0 0 1 0,22 12-8 15,-10-15-2-15,-1-2-13 0,0-2-4 0,1 0-22 16,-3 0-14-16,20-12-18 0,-9 2-38 0,0 1 9 16,-5-3-49-16,4-2-26 0,-6-2-4 15,-2-1-33-15,5-7-11 0,-3-3 7 0,-5 4-5 16,1-6-7-16,-4-4 26 0,-2 4 17 16,-3 13 10-16,0-6 29 0,0-3 37 0,0 1 32 15,-15-25 40-15,9 29 3 0,1 2 27 16,2 0 16-16,-3 5 31 0,-1 4 4 0,2 6 10 15,-2-3 26-15,2 3-36 0,-1 2-6 16,-5 1 49-16,11 0-11 0,-12 11 16 0,9 0 7 16,1 1-9-16,0 5-9 0,1 7 23 0,1-12 6 15,0 6 4-15,12 32-11 0,-5-23-5 0,1-4 13 16,2 0-28-16,-1-1 3 0,1 3-11 0,1-4 5 16,3 1-14-16,-5 1-2 0,3-1-15 15,0-2-18-15,3-6-34 0,-6 3-29 0,1-6-24 16,-2-5-36-16,2 2-62 0,2-4 14 15,-2-4-173-15,-10 0-72 0,8 0 30 0,5 0 32 16,14-14 28-16,-12 6-265 0,1-1 59 0,2 2 32 16,4-1 32-16,3-2 28 0,2 1 27 15,1 0 24-15,2-1 26 0,0 2 11 0</inkml:trace>
  <inkml:trace contextRef="#ctx0" brushRef="#br0" timeOffset="32271.688">20913 1127 929 0,'-1'4'436'15,"-2"4"-27"-15,1 1-38 0,-1 3-12 0,1 5-30 16,-1 0-11-16,3 1-4 0,0 1-42 0,-1 0-9 16,1-9-9-16,0 6-44 0,0 2-14 15,0-2-12-15,0 4-30 0,0-3 4 16,0 0-31-16,0-5-5 0,12 12-41 0,-10-19-47 15,0 0-27-15,0-2-75 0,2-2 6 0,0-1-156 16,-1 0-88-16,4-3 27 0,6-3-282 0,0-3 43 16,0 0 40-16,0-5 37 0,-1-6 24 15,6-1 27-15,-3 4 6 0,2-6 25 16,-5 0 31-16,-1-6 35 0</inkml:trace>
  <inkml:trace contextRef="#ctx0" brushRef="#br0" timeOffset="32474.227">21141 1112 416 0,'1'2'490'0,"-3"3"-24"0,2 7-14 0,6 2-18 16,-6-6-16-16,0 9-13 0,5 19-5 0,-3-14-33 16,0 5-33-16,0-3-36 0,0 0-13 0,1 3-31 15,-3-4-35-15,0 0-28 0,0-14-30 16,0 5-38-16,0 1-37 0,0-1-53 0,0-1-62 16,0-3-61-16,0-3 8 0,0-7-213 0,0 0 27 15,0 0 24-15,0 0-360 0,-10 10 58 16,8-12 41-16,2 0 66 0,-2-2 18 15,1 2 36-15,-2-2 33 0,-5-7 3 0,0 4 47 16,-4-1 9-16</inkml:trace>
  <inkml:trace contextRef="#ctx0" brushRef="#br0" timeOffset="37730.2204">23135 881 738 0,'0'-14'295'0,"0"14"-16"15,0 0-40-15,0-13-23 0,0-5-39 0,-2 16 18 16,-3-4-51-16,2 6 0 0,-2-4-16 0,-4-1-25 16,1-3 7-16,-2 4-12 0,-2 2-21 15,12 2-7-15,-12 0 4 0,-21 14 3 0,16-12-18 16,-1 8-5-16,-3 2 33 0,-2 3-31 15,4 2-3-15,0 4-13 0,-1 1 14 0,3 3-20 16,-3 1 8-16,12-1-14 0,-4-2 9 0,3 0 1 16,3-3-15-16,1 2 10 0,4-3-11 0,1-1 42 15,0-11-29-15,0 3 4 0,21 13-1 16,-13-15-19-16,2 2 17 0,5-5 5 0,-3-2-5 16,-5-1-2-16,10 0-6 0,0 0 1 0,-8-2-5 15,2 0 10-15,2 0-3 0,0 0-3 16,-1 0-14-16,-2 0 2 0,8 10-2 0,-11-7-27 15,-2 5 16-15,0 3-5 0,-1-4 8 16,-4-2-2-16,0-5 0 0,0 10 5 0,0-3-2 16,-13 10 19-16,8-10-2 0,0-2-4 0,-4 7-4 15,-5-2-2-15,5 0-18 0,-5-1-1 0,4-4 5 16,2 0 7-16,1-1-7 0,1 1 0 16,-1-2 0-16,1-3 0 0,1 3-15 0,0-2 2 15,0 1 17-15,-1-1 12 0,3 0 0 0,-1 1-14 16,1 0 0-16,0-2 1 0,0 2 8 15,1-1-7-15,-1-1 1 0,2 0 18 0,-1 0-19 16,2 2 0-16,0-2-1 0,1 2 0 16,2-1 0-16,0 0 8 0,0 0-4 0,2-1 25 15,0 1-18-15,0 0-7 0,2 0-14 0,8 4 3 16,-3 1 19-16,-2-2 6 0,3 2-8 0,-2 3 5 16,-3 2 4-16,0 0-6 0,-1 2 5 15,-1 1 14-15,-5-2 2 0,0 1-11 0,-1-13-14 16,0 13 5-16,0 2-8 0,-12 18 17 15,7-22-12-15,-1 4 6 0,0 0 0 0,0-2-8 16,1-3 8-16,1-2-13 0,-1 8 10 0,2-7-10 16,1-1 5-16,1 0 1 0,0 0 6 0,1-3 2 15,0-5-8-15,0 0 1 0,0 9 1 16,16 12-7-16,-6-11 4 0,1-1-24 0,-2-2 7 16,1-2-20-16,3 3 3 0,4-4-63 0,-2 0-21 15,4-1-40-15,-3 0-48 0,-7-3-32 16,3 0 23-16,4 0-238 0,19-14 36 0,-15 7-81 15,0-1 35-15,-1 1 29 0,4-4 27 16,4 2 50-16,-2 0 29 0,3 0 14 0</inkml:trace>
  <inkml:trace contextRef="#ctx0" brushRef="#br0" timeOffset="38793.5478">26658 940 845 0,'0'0'305'0,"0"0"-12"0,0 0 14 0,0-14-34 15,0 14-8-15,-16-26-32 0,15 20 5 16,2 1-22-16,3-3-20 0,1 3-20 0,3-2-19 16,4 1-4-16,1 1-14 0,2-2-15 0,3 2-16 15,4 5-3-15,-11 0-21 0,8 0-7 0,22 14-3 16,-16-6-8-16,-6 2-5 0,-2 4-24 16,-3 0 19-16,-4 1-1 0,-1-1-36 0,-5 3 15 15,-1-2 1-15,-3-6-9 0,0 4-4 16,0 1 7-16,-11 18 0 0,6-15-3 0,0-1-15 15,2-3 1-15,-1-1 11 0,2 0-3 0,2-12 20 16,0 12-19-16,0 0-2 0,0-2-3 16,0-1 13-16,7 8-7 0,-1-9-1 0,3-4-12 15,3 3 12-15,0-2-8 0,1 0 9 0,0-5-11 16,6 5 0-16,-2-3 9 0,-17-2-3 16,11 0-3-16,-1 0-6 0,-1 0 0 0,-2 0-14 15,-7 0 14-15,7 0 1 0,-7 0-10 0,6-5-15 16,-6 5 9-16,-9 5-9 0,-2 0 20 0,-1 3-5 15,3 1-7-15,-7 1 9 0,4 0-2 16,3-1-12-16,0 3 20 0,0 1-6 0,0-1 13 16,4 2-4-16,2 0-3 0,2-1 11 15,0 1 4-15,1-14-10 0,0 15 16 0,11 16-2 16,-1-12-4-16,1 0-8 0,-1 1 9 16,3-1 2-16,-1 3-7 0,-2-2-8 0,1 1-1 15,-4-2-6-15,2 3 8 0,-2-2-8 0,-4 2 6 16,-3-3 4-16,0-9 1 0,0 6-10 0,-19 15 5 15,10-15-1-15,-3-4-9 0,-4 2-24 16,-2-4-6-16,1 0-41 0,-1-1 8 0,-3-4-112 16,3-2-61-16,-3-3-70 0,12 0 30 0,-5 0 26 15,1 0 23-15,1 0-274 0,0 0 37 16,-18-11 34-16,13 5 28 0,0 1 10 0,-2-1 26 16,1 1 48-16,-2-3 11 0,-7 3 6 0</inkml:trace>
  <inkml:trace contextRef="#ctx0" brushRef="#br0" timeOffset="39296.9113">24125 1500 442 0,'0'-1'427'0,"0"1"-36"0,0 0-68 0,0 0-26 16,1 0-40-16,-2 0-14 0,3 0-41 16,0 0-28-16,0 0-23 0,1 1-40 0,1-2-46 15,-1 1-56-15,0-2-75 0,4 1 6 0,-3-1-301 16,3 0 27-16,7-2 24 0,3-4-46 16,-4 1 23-16,4 1 20 0,0 1-8 0,2-2 17 15</inkml:trace>
  <inkml:trace contextRef="#ctx0" brushRef="#br0" timeOffset="39457.8383">24688 1464 522 0,'8'1'426'16,"-2"-1"-68"-16,1-1-68 0,-1 1-41 0,0-1-31 16,2 0-41-16,-3-1-53 0,1 0-82 0,10-3-58 15,-6 0 2-15,0 5-375 0,5-9 15 16,-6 4 24-16,-2 2 20 0,8-2-1 15,2 0 49-15</inkml:trace>
  <inkml:trace contextRef="#ctx0" brushRef="#br0" timeOffset="39588.6852">25195 1431 499 0,'5'0'324'0,"-1"0"-38"15,-1 0-64-15,-1 0-61 0,3-2-84 16,-2 0-8-16,2 0-253 0,1-1 18 0,-1 0-196 15,13-2 13-15,-2-2 41 0</inkml:trace>
  <inkml:trace contextRef="#ctx0" brushRef="#br0" timeOffset="39731.5631">25697 1405 226 0,'3'0'394'0,"1"0"-79"0,-1 0-61 0,0-3-82 15,0 3-65-15,1-2-82 0,0-1-2 16,1-1-364-16,0 1 9 0,6-4 5 16</inkml:trace>
  <inkml:trace contextRef="#ctx0" brushRef="#br0" timeOffset="39874.9424">26180 1373 277 0,'4'1'383'16,"-1"-2"-106"-16,0 1-82 0,-1 0-69 0,1-2-17 16,-2 0-377-16,2 1 14 0,0-1-100 0</inkml:trace>
  <inkml:trace contextRef="#ctx0" brushRef="#br0" timeOffset="40052.9147">26653 1422 252 0,'4'0'539'16,"-2"0"-116"-16,1 0-48 0,0 0-49 15,2 1-55-15,-1-1-57 0,0-1-52 0,-1 1-73 16,-1-1-64-16,0-1-94 0,1 2 6 0,-3-2-326 16,1-1 11-16,-1 3 23 0,0 0-16 15,-1-2 22-15,-2 0-2 0</inkml:trace>
  <inkml:trace contextRef="#ctx0" brushRef="#br0" timeOffset="85023.1694">7377 2896 301 0,'0'0'401'0,"0"-12"-77"0,0 12-16 0,0 0 6 15,19-25-51-15,-19 20-12 0,0 2-16 16,0-1-43-16,0 3-23 0,1 0-33 0,-1 3 4 15,-1 3-15-15,1-1 14 0,0 4 2 0,0 11-3 16,0-10 15-16,0 4-17 0,0 4-9 16,12 20-5-16,-6-16-10 0,0-6-16 0,4-1-7 15,-2-2-7-15,4 1-11 0,0-3-3 0,0-2-20 16,1-2 4-16,-3-4 7 0,1 0-6 16,-11-2-12-16,9 0-3 0,2 0-20 0,14-15 3 15,-11 6-4-15,0 0-11 0,-1-1-3 16,0-3-3-16,-3 1-5 0,0-2 10 0,0 0-6 15,-3 1-5-15,-5 4-4 0,1 2 5 0,-1 0-18 16,0 3 12-16,-1 0-2 0,0 3 11 16,-1 1-11-16,-2 0 12 0,2 2 4 0,-2 2-14 15,1 0 5-15,0 2 10 0,-3 8-8 0,1 5 3 16,-1 0 9-16,1 1-6 0,0 2 6 16,1 2-1-16,2-12-1 0,0 8 17 15,0 1-13-15,0 4 8 0,0 2-14 0,0 1 5 16,0-2 11-16,0 1-9 0,0-2 0 0,0-2 1 15,0 0 11-15,-11 17-15 0,6-22 4 0,1-1 18 16,-4-2-7-16,-1-1 2 0,0 0-12 0,-3-2 11 16,3-1 0-16,-4-2-5 0,0-3-18 15,2-1 12-15,3-2 4 0,1-1 1 0,0-2-8 16,7 0 7-16,-7 0-8 0,-10-15 6 0,10 4-6 16,1-3-6-16,3-1-1 0,1-3 7 15,2 9-3-15,0-6-9 0,0-3-2 0,18-20-4 16,-6 19-22-16,0 2-8 0,3-5-13 15,0 5-16-15,1-2 6 0,4 2-96 0,-1 2-15 16,0 0-43-16,-2-1-55 0,1 0 26 16,-3 3-272-16,-1 1 35 0,1-2 29 0,0 1 50 15,-4 0 10-15,0 0 25 0,1-1 33 0,-3 0-2 16,5-1 29-16</inkml:trace>
  <inkml:trace contextRef="#ctx0" brushRef="#br0" timeOffset="85589.2099">7905 2675 461 0,'-2'0'371'0,"1"0"-39"15,-2 0-18-15,1-2-64 0,-1 2 1 0,1-1-12 16,-1 1-27-16,0 0-26 0,2-1-20 0,-3 0 35 16,1-2-1-16,0 1-27 0,1 0 12 15,-1-1-22-15,0 1-11 0,2-1-10 0,0-1-14 16,0 1-15-16,2-1 2 0,0 1-21 0,2-2-21 16,1 0 11-16,7-3-18 0,2 2-3 15,2 3-2-15,-3 3-4 0,-12 0-11 0,15 0-7 16,17 15 0-16,-18-5 0 0,-3 2-6 15,0 3 8-15,-4 1-10 0,-2 1-16 0,-2 2 19 16,-2-2-13-16,-1-9-4 0,0 5-6 0,0 2 11 16,-13 17-9-16,5-15 3 0,-1 0 0 15,2-3-7-15,-1-1 7 0,-1-2-17 0,-3-1 16 16,3-3-2-16,-2 1-8 0,3-3 1 0,3 2 8 16,-1-5-9-16,2 1 5 0,0-1-3 0,0-2 7 15,1 2-8-15,1-1-3 0,2 0 7 16,-2 0-9-16,1 1 13 0,0-1-12 0,1-1 1 15,0 0 6-15,0 0 6 0,12 1-7 0,-6-1-2 16,1-1 10-16,0 1-4 0,14-1 4 0,-12 1-6 16,7 0 1-16,1 0-5 0,3 0-9 15,0 0 5-15,-2 0-8 0,-1 0-16 0,0 0-19 16,-1 0-25-16,-1 0-26 0,1-7 10 0,8-2-68 16,-15 8-48-16,-4-2-50 0,1 2 21 15,-2-2-263-15,1 1 40 0,-4 0 33 16,3 1-34-16,-1-1 52 0,1-1 18 0,1 1 19 15,1 0 26-15,11-3-2 0,12 0 5 0</inkml:trace>
  <inkml:trace contextRef="#ctx0" brushRef="#br0" timeOffset="86153.7194">9151 2755 307 0,'-4'0'399'16,"2"2"-59"-16,0 0-47 0,-1 0-27 16,2 0 12-16,0-1-40 0,-1 1-29 0,1-1 46 15,0 1-7-15,1 0-27 0,0-1-11 16,0-1-6-16,2 1-2 0,0 0 12 0,2-1-11 16,2 1-1-16,3-2-17 0,13-4-24 0,-11 5-19 15,22-7-5-15,-10 2-22 0,0 1 1 16,1 1-22-16,0 0-3 0,2 1-33 0,-6 0-19 15,-2-3-33-15,-6 5-45 0,0-3 4 0,-4 3-112 16,-3 0-42-16,-1 0-13 0,-4 0-33 0,0 0 23 16,4 3-193-16,-7-3-98 0,0 2 28 15,-2 1 42-15,0 1 22 0,-12 2 17 0,4 2 24 16,0 0 24-16,-4 0 13 0,-2 1 3 0</inkml:trace>
  <inkml:trace contextRef="#ctx0" brushRef="#br0" timeOffset="86365.8158">9167 2912 439 0,'-1'2'478'0,"-1"3"-74"16,1-3-58-16,1 0 32 0,0 1-8 15,1-2 10-15,1 2-26 0,-2-3-29 0,9 4-23 16,-3-4-44-16,11 3-10 0,-3-3-33 0,6 1-13 16,0-1-29-16,-1 0-47 0,0 0-39 0,-8 0-32 15,5 0-45-15,0 0-69 0,1 0 6 16,12-11-129-16,-19 9-56 0,1 1 24 15,-5-1-262-15,-2 2 38 0,-1-1 33 0,-3 1-37 16,0 0 43-16,0 5-6 0,-2-4 47 0,-2 2 29 16,-1 1-5-16,-1-3 7 0</inkml:trace>
  <inkml:trace contextRef="#ctx0" brushRef="#br0" timeOffset="86580.3896">9123 3137 685 0,'0'2'435'0,"3"-2"22"16,0 3-47-16,2-3-32 0,3 0-14 0,11 2-26 16,-8-2-51-16,6 0-37 0,3 0-19 0,27-10-16 15,-21 6-53-15,3-1-31 0,-1 2-63 16,1-3-37-16,-3 3-3 0,-3-4-133 0,1 1-41 16,-1 2-54-16,2 2 21 0,-4-4-326 15,3 2 54-15,-4 0 33 0,-2-1 29 0,3 1-3 16,0 2 59-16,1-3 21 0,5 4 14 15,0-3-8-15</inkml:trace>
  <inkml:trace contextRef="#ctx0" brushRef="#br0" timeOffset="87386.0373">10279 2763 504 0,'-5'-1'374'0,"1"1"-38"0,0 0-39 0,0 0-9 15,0-1-36-15,-1 0 28 0,1 0-2 0,1-1-15 16,0 0-22-16,0-1-18 0,0 1-6 0,1 1-7 16,1-1-16-16,0-1-12 0,2-1-27 15,0 2-12-15,1-1-10 0,2 0-4 0,1 1-18 16,0 0-10-16,2 2-1 0,0 0-24 15,13 3-7-15,-4 4 3 0,4 1-12 0,-3 5-8 16,-5 0 7-16,-1 4-5 0,1 0-18 16,-6 2 10-16,-3 0 0 0,-1 1-5 0,-2-11-12 15,0 6 5-15,0 2-13 0,-14 15 5 16,6-18-11-16,-1 3 11 0,-1-5-14 0,-1-3 3 16,-1 0-28-16,3-2-11 0,1-3-22 0,1-1-31 15,1-2-24-15,6-1 7 0,0 0-105 16,0 0-21-16,0 0-27 0,-12-13-26 15,13 8 18-15,7-6 23 0,-1 2-86 0,3-3-13 16,4-2-2-16,0 2-19 0,3-3 14 0,0 3-16 16,3-2 24-16,-1 0 13 0,2 0 13 15,0 1 10-15,-1 0 58 0</inkml:trace>
  <inkml:trace contextRef="#ctx0" brushRef="#br0" timeOffset="87639.2128">10535 2793 461 0,'12'-12'214'0,"1"2"-5"16,-1 1-5-16,-3-1 2 0,-2 4 11 0,-3 0 14 15,0 1-1-15,0 1-5 0,-2 0-4 16,2 0-28-16,-4 2-22 0,0 0 24 0,1 1 2 15,-1 1 10-15,0 0-21 0,0 0 4 0,0 0-13 16,-10-2 3-16,6 5 2 0,-6 8-10 16,-1 2 3-16,0 4-3 0,2 0 0 15,0 2-11-15,1 2-19 0,2 1 3 0,-1 1-8 16,2-3-4-16,0 1-15 0,3 3-15 0,1-5-1 16,1-2-14-16,0-8-14 0,0 3-12 0,18 10-6 15,-8-7-35-15,4-8-38 0,0 0-30 16,4-4-28-16,-1-2-22 0,-7-1-58 15,4 0 15-15,18-9-102 0,-14 2-31 0,-2-2-47 0,-1 0 28 16,-3-2-263-16,0 0 46 0,1-2 3 16,-1 1 30-16,0-1 34 0,-5-1 30 15,1 0 24-15,1 2 12 0,1-4 26 0,-6 2-3 16</inkml:trace>
  <inkml:trace contextRef="#ctx0" brushRef="#br0" timeOffset="88198.2871">10742 2585 448 0,'-1'-7'382'0,"0"2"-37"15,0 0-48-15,1-2-9 0,0 1-3 16,1 0-35-16,-1-1 29 0,0-3-36 15,12-12-32-15,-6 13-6 0,4-5 2 0,-1 6-13 16,2-1-27-16,1 2-20 0,-1 4-7 0,-11 3-15 16,12 0-10-16,-3 0-12 0,3 0-9 15,16 19-29-15,-18-14 8 0,0 7-6 16,-2 0-11-16,-3-1 6 0,1 2-8 0,-2-1-14 16,-4-2-3-16,0-10-4 0,0 7-3 0,0 1 4 15,0-1-15-15,0 0 1 0,-12 3 2 0,4 2-2 16,1 0-2-16,-1-5-12 0,2-1 4 0,0-2-3 15,1 0-1-15,1-2 1 0,1 1 5 16,0-1-12-16,0-1 1 0,2 1-13 0,-2 1 0 16,2-2-4-16,-1 1 2 0,1 0 6 0,0 0 2 15,1-2-8-15,0 0 11 0,0 0-13 16,0 0 9-16,22 15-6 0,-8-11 9 0,3 1 1 16,-1 2-7-16,5-1-4 0,-3 1-11 15,-2 0 14-15,1 3 20 0,-5-2-12 0,-1-1 1 16,-4 4-8-16,0-4 6 0,-3 0 4 0,-4 0-7 15,0-7 25-15,0 0 3 0,0 6-10 0,-16 11-12 16,4-8 5-16,-2-1 6 0,-2-1-5 16,-2 2 9-16,-3-4-30 0,1 0-11 0,-2 1-20 15,1 0 5-15,1-3-113 0,1 1-35 16,3-4-61-16,16 0 24 0,-8 0 22 16,1 0 19-16,7 0-299 0,-7-12 19 0,15 11 33 15,12-3 29-15,9 0 26 0,3 1-8 16,5-1 17-16,5 0 71 0</inkml:trace>
  <inkml:trace contextRef="#ctx0" brushRef="#br0" timeOffset="88421.3821">11607 2738 866 0,'1'4'466'0,"3"2"-31"0,0 9-13 15,-2 1-28-15,0 3-22 0,1 1-21 0,3 3-48 16,-4-2-11-16,1 0-41 0,0 1-38 15,2-1-9-15,-1-1-18 0,-1-3-29 0,-1 0-31 16,-1-5-58-16,0 1-41 0,-1-5-43 0,2-2 3 16,-2 0-135-16,0-6-63 0,0 0-90 15,0 0 32-15,0 0-270 0,-9 4 57 0,5-5 35 16,-1-1 33-16,0-1 18 0,-8-2 56 16,-2-4 23-16,0 1 20 0,-2-1 12 0,2 5 4 15</inkml:trace>
  <inkml:trace contextRef="#ctx0" brushRef="#br0" timeOffset="88622.4157">11432 2917 325 0,'-1'0'634'0,"0"-3"-92"0,2 3-56 16,0-1-51-16,2 0-34 0,-1 1-22 0,3-2-41 16,-1 2-36-16,2-1-27 0,12-3-37 15,-1 1-16-15,2-1-62 0,4-1-42 16,0 0-74-16,-1-1-78 0,3 3 2 0,-2-3-174 15,0 2-65-15,-6-2 27 0,7 3-286 0,1 2 38 16,1-2 18-16,1 1 33 0,5 2 28 16,-17 0 25-16,11 0 25 0,4 0 21 0,2 0 1 15</inkml:trace>
  <inkml:trace contextRef="#ctx0" brushRef="#br0" timeOffset="89082.643">12327 2859 602 0,'3'-6'435'0,"0"0"-29"16,0 1-25-16,-1 0-8 0,1-1-22 0,-1 0-35 15,-2 1-16-15,1-1-24 0,-1 2-21 0,0 4-29 16,0 0-22-16,-13-19-22 0,7 16-18 16,-4 1-9-16,0 4-17 0,2-2 2 0,-16 10-17 15,7 1-1-15,-2 1 8 0,3 4-14 0,-3 2-10 16,4-2-4-16,0 1-5 0,-1 0-10 15,5 0-15-15,3-1-1 0,2-1 3 0,1-4-11 16,3 0-15-16,2-11 9 0,0 6-16 16,0 1 9-16,12 2-37 0,-6-7-8 0,1-1-38 15,10-4-3-15,-8 3-19 0,19-8-14 16,-7-1-4-16,0-1-11 0,-1-3 0 0,-1-1-10 16,-1 0 11-16,1-1 12 0,-5 1-5 0,1 2 6 15,-5 0 21-15,-1 7 7 0,-3-2 15 16,-1 3-6-16,-2 0 27 0,-1 4 1 0,-2 0 36 15,0 0 15-15,0 0 12 0,0 0 5 0,1 14-6 16,-1-11 12-16,0 4-15 0,2 0 6 16,-2-1-12-16,1 1-8 0,-1 1 9 0,8 12-10 15,1-4-20-15,-1-7-4 0,3 1-38 0,1-2-48 16,4-2 9-16,-2-6-172 0,-3 0-45 16,10 0 25-16,-10 0-300 0,5 0-1 0,0 0 47 15,3 0 28-15,-1 0 32 0,2 0 32 16,0 0 35-16,-3 0 13 0,0 0 48 15,19-12-5-15,-17 7 4 0</inkml:trace>
  <inkml:trace contextRef="#ctx0" brushRef="#br0" timeOffset="89629.1054">12758 2818 544 0,'-1'-8'423'0,"0"4"23"16,1-2-58-16,-1 2-17 0,0-2-8 15,1 2-36-15,0-1-25 0,0 1-27 0,0 1-28 16,0 0-34-16,2 1-17 0,-2 2-13 0,0 0-18 15,13-5-15-15,-7 8-9 0,10 2-16 0,0 4-16 16,1 6-2-16,-2 2-10 0,1-3-6 16,-2 4-3-16,-1 1-9 0,-4 2-15 15,-3-1-3-15,-3 1-10 0,-2-3 11 0,-1-9-13 16,0 3-6-16,-11 17-4 0,1-17-9 16,-1 1 0-16,2-2-5 0,-3-3 12 0,1 1-8 15,4-4-18-15,-2-4 1 0,2 1-28 0,7-2-31 16,0 0-18-16,-8 0-44 0,-5-12 10 15,12 7-85-15,2-2-31 0,4-7 0 16,-5 6 11-16,12-14 1 0,-2 5 5 0,2 2 20 16,2 0 5-16,1 2 12 0,2-2 12 0,2 0 16 15,1-1 18-15,-1 3 12 0,4-1 9 16,-1 2 37-16,1-2 15 0,-5 1-3 0,0-1 25 16,-5 4 19-16,3-1 31 0,-5 0 4 0,-5 4 25 15,5-2 22-15,-4 4 10 0,-1 1 11 16,-4 0-12-16,-1 1 30 0,-1 1-10 0,0 2 9 15,0 0 18-15,0 0-2 0,-9-4 6 0,3 8-2 16,-5 3-4-16,-1 6 2 0,-1-1-19 16,2 2 5-16,1 1-8 0,-1 3 8 0,3 2 0 15,1 1-16-15,-2 3 8 0,3-1-22 16,4-1-18-16,1-2 17 0,1-11-23 0,0 4 0 16,12 17-3-16,-4-13-27 0,3-2-9 0,2-3-32 15,2-2-42-15,2-4-25 0,1-2-65 16,3-1 12-16,0-3-126 0,-11 0-58 0,9 0 27 15,21-13-230-15,-15 6 47 0,-1-2-65 16,-2-2 36-16,1-3 39 0,2-1 41 0,2-1 24 16,2 0 42-16,-1 0 21 0,3 0-4 15,0 0 1-15</inkml:trace>
  <inkml:trace contextRef="#ctx0" brushRef="#br0" timeOffset="89964.0034">13724 2668 520 0,'1'1'452'16,"0"0"4"-16,0 2 2 0,0 1-41 15,0 3-7-15,2 10-35 0,-1 5-5 0,2 2-22 16,-1 0-36-16,0 3-7 0,2-2-26 0,-3 1-45 16,1-2-30-16,0-1-14 0,-3-2-9 15,4-1-43-15,-4-6-41 0,1 5-31 0,0-7-47 16,-1-2-52-16,0-6-56 0,0 2 11 16,0-4-154-16,1-2-67 0,0 0 28 0,1-2-302 15,-1-3 42-15,0 2 31 0,1-3 37 0,2-9 34 16,-3 2 60-16,-1 13 6 0,0-10 27 0,0 0-3 15,0-2 30-15,-17-14-20 0</inkml:trace>
  <inkml:trace contextRef="#ctx0" brushRef="#br0" timeOffset="90161.5203">13618 2838 813 0,'-7'0'524'16,"4"0"-51"-16,-1-1-32 0,2 1-44 0,-2 0-29 15,2 0-37-15,1 2-26 0,1-2-8 0,1 0-33 16,1 0-33-16,2 3-20 0,3-3-22 15,2 0-47-15,13 0-53 0,-8 0-62 16,5 0-40-16,6 0 2 0,3 0-138 0,0 0-32 16,31-10-55-16,-29 6 25 0,-2 1-263 0,-2-1 36 15,-1 0-47-15,-3-3 27 0,2 3 31 0,-1-4 26 16,-4 4 58-16,0-4 13 0,-3 2 34 16,1-3-33-16</inkml:trace>
  <inkml:trace contextRef="#ctx0" brushRef="#br0" timeOffset="90600.6915">14096 2600 389 0,'-2'-3'458'0,"0"1"-96"0,-1 0-43 15,1 1-5-15,0 2-39 0,0 1 20 16,-2 1-13-16,2 2-24 0,-2 13 1 16,0 4 5-16,4-2-7 0,-2 6-19 0,2-11-8 15,0 7-14-15,0 4-4 0,0 3-29 0,16 29-21 16,-14-33-7-16,3-1-28 0,-3 0-7 15,0-6 4-15,0-4-32 0,0-4-5 0,-1-1 6 16,1-4-13-16,-1 0 0 0,0-1-21 16,0-1-9-16,-1-2 7 0,1 0-20 0,-1 0-8 15,1-4-28-15,1 3-16 0,0-5 0 0,0 0-4 16,4-6-19-16,2-2-10 0,3 1-1 0,-2-1-7 16,-1 3-11-16,4 1 11 0,-1 0 11 15,0 3-3-15,4 1 10 0,-2 3-3 0,0 0 9 16,5 2 1-16,-8 0 1 0,4 0 12 0,22 13 10 15,-15-7 7-15,1 2 11 0,-4-1 8 16,-2 0-3-16,-3 3 2 0,-3-2-2 0,-3-2 6 16,-3 0 12-16,-2 0 3 0,-2-6-3 15,0 0 7-15,-9 14-9 0,-5-8-1 0,-3-1-12 16,-4 0-2-16,0-2 3 0,0-3-42 16,-1 0-26-16,-1 0-42 0,2 1 8 0,1-1-106 15,9 0-43-15,-3 0-57 0,-15-14 25 0,19 9-272 16,2-1 30-16,3 1 8 0,2 1 64 15,3-2 16-15,2 1 29 0,10-5 25 0,3-3 42 16,9 2 6-16,5 1 23 0</inkml:trace>
  <inkml:trace contextRef="#ctx0" brushRef="#br0" timeOffset="91182.8511">14824 2817 1370 0,'10'15'492'0,"-3"-1"-45"0,1 0-12 0,-2 1-40 16,2-1-31-16,-4-1-28 0,3 2-45 16,-5-4-35-16,0-2-14 0,0-2-33 0,1-2-21 15,-1-1-33-15,-2 0-13 0,2-1-12 0,-2 0-14 16,2 1-13-16,1-2 4 0,-3 0-7 16,0 0-16-16,0-3-15 0,0-1-7 0,0 0-15 15,0-2-9-15,0 0-14 0,0-3-23 16,5-8 2-16,3-4-5 0,-1 2-13 0,3 0 3 15,0 3-5-15,2-1 2 0,1 5-8 16,-2 1 2-16,5 3 0 0,0 3 7 0,4 2-5 16,-13 1 18-16,4 0-1 0,18 17 14 0,-11-5 6 15,-2 3 9-15,2 1-5 0,-4 0 19 16,-1 0-3-16,-2-1-2 0,1-1 4 0,-4-2-8 16,-1 0-3-16,-3-4 0 0,-1-1-10 15,0-2 13-15,-1 0-11 0,0-2 3 0,-2-1 13 16,0-2 2-16,0 0-7 0,-2 0-4 0,-2-1-14 15,2-3 11-15,0 1 15 0,0 1-11 16,0-5-14-16,0 0-5 0,-1-9-9 16,3 2 4-16,0 5-13 0,0-3 5 0,11-18-10 0,-3 13 3 15,3 1 2-15,0 3-10 0,5 1 24 16,-3 7-6-16,5-2-16 0,1 3 6 0,0 3-3 16,-7 1 5-16,3 0-2 0,23 11 4 15,-17-2 2-15,-1 1-7 0,-2 0 17 0,-2-1-11 16,-3 5-9-16,-6-1 20 0,0 1 3 15,-5-4 0-15,-2-1-2 0,2-1-2 0,-2-8-23 16,0 7 4-16,0-7-34 0,-14 14-15 0,12-10-34 16,-6-1-56-16,3-2 15 0,-1 1-100 15,-2-1-42-15,-1-1-45 0,-2 0 30 0,-3 0-199 16,-7-16-52-16,15 11 47 0,4-1 31 0,2-1 33 16,2-1 9-16,-2 0 27 0,17-15 50 15,-2 9 22-15,1-2 13 0,2 2-19 0</inkml:trace>
  <inkml:trace contextRef="#ctx0" brushRef="#br0" timeOffset="91480.6464">15528 2798 269 0,'2'0'481'0,"1"3"-46"16,-1-1-68-16,0 4 58 0,0-2-14 15,5 11-18-15,1 2-28 0,2-2-6 0,1 1-33 16,0 1-19-16,1 0-34 0,1-1-21 0,1 1-16 16,1-4-42-16,-1 0-11 0,1-2-14 15,1-3-33-15,0-1 9 0,2-1-24 0,0-3-11 16,2 2-28-16,-4-5-33 0,-7 0-4 15,4 0-2-15,16-12-1 0,-13 7-21 16,-3-3 4-16,1-1-15 0,-5-2-4 0,0 2 6 16,1-2-16-16,-6 4-2 0,-4-3-4 0,0 10 15 15,0-8-12-15,-18-9-2 0,7 5-21 0,-8 4-1 16,0 1-14-16,-4 2-15 0,2 0-27 16,1 2-11-16,-2 1-34 0,8 2 14 0,1-1-64 15,1 1-18-15,3 0-34 0,9 0-24 0,-6 0-36 16,6 0 29-16,-7 0-245 0,7 0 12 15,-7 4 37-15,12-1 33 0,10 2 32 0,10 4 24 16,0-2 26-16,-2 3 12 0,3-2 2 16</inkml:trace>
  <inkml:trace contextRef="#ctx0" brushRef="#br0" timeOffset="91975.4783">16171 2871 990 0,'11'-9'357'0,"-5"-1"-48"0,-1 2 30 16,-2 2-9-16,-3 1-7 0,-3-1-21 0,0 1 3 15,3 5-21-15,-6-7-29 0,-1 5-3 16,-1 2-36-16,-15 4-6 0,14-4-18 0,-25 13-10 16,16-4-18-16,0 1-15 0,-2 3-23 15,2 0 2-15,5 1-30 0,-1 4 6 16,3-2-13-16,7-1-7 0,-2-3-9 0,6-2-16 16,0-10-7-16,0 8 9 0,19 11-18 15,-8-9-22-15,0-5-28 0,-2-3-6 0,9 0-19 16,-9-2-5-16,4 0-25 0,22-12-22 0,-16 3 1 15,4-5-14-15,-2-1-9 0,-4-3 10 16,1 1-54-16,0-2-3 0,-2-3 10 16,-1 1 4-16,-1-2 30 0,-3 0 2 0,1 1 16 15,-5-2 6-15,-1-1 33 0,-4 1 21 0,0 1-25 16,-2 13 34-16,0-4 19 0,-10-18 2 0,3 15 1 16,0 2 44-16,0 0-5 0,1 5 25 0,1 4 7 15,1 1 6-15,-2 0-1 0,4 3-8 16,-2 1 2-16,4 1 8 0,0 0 1 15,0 0 24-15,-13 22 7 0,9-5 13 0,1 2-14 16,3 6 8-16,-2 2-8 0,2-13-15 0,0 8 7 16,0 4-18-16,0 1-2 0,0 0-7 0,13 28-15 15,-8-32 9-15,-1-2-42 0,0 1-14 0,2-3-42 16,0-2-17-16,1-3-36 0,-1-1-34 16,4-1 10-16,-2-5-100 0,-1-4-44 0,0 0-57 15,2-1 28-15,-9-2-264 0,0 0 50 16,7 0 36-16,-7 0-4 0,8 0 42 0,-8 0 28 15,15-11 26-15,-11 9 23 0,2 0 25 0,-1 1-24 16,13-2 2-16</inkml:trace>
  <inkml:trace contextRef="#ctx0" brushRef="#br0" timeOffset="92338.4337">16730 2806 247 0,'2'-2'528'15,"0"1"-99"-15,2 1-66 0,0 1 32 16,0 3-10-16,3 8 1 0,1 5-13 0,-1 1-20 15,2 5-16-15,-4 4-22 0,2-1-4 16,-3 5-48-16,2-1-6 0,2-1-57 0,-2-2-11 16,-1 4-21-16,3-2-7 0,-4 0-19 0,0-2-40 15,2-3-38-15,-3 0-36 0,1-6-44 16,-4-11-28-16,0 2-29 0,0-2-23 0,0 0 9 16,0-7-135-16,0 0-47 0,7 11-44 0,-7-14 29 15,2-2-264-15,-2 1 29 0,2-4 44 0,0-6 31 16,3-6 31-16,-2 8 6 0,-3-5 18 15,1-2 24-15,-1 10 77 0,0-5 8 0</inkml:trace>
  <inkml:trace contextRef="#ctx0" brushRef="#br0" timeOffset="92612.1636">16776 2972 351 0,'-3'-12'498'0,"3"2"-99"0,0 0 38 16,0 1-15-16,0 0-26 0,0-2-21 0,11-18-16 15,-2 15-19-15,-3-4-38 0,4 3 2 0,1 3-15 16,0 1-38-16,1 0-23 0,-1 4-10 15,0 2-22-15,-4 2-18 0,4 3-19 0,-2 0-1 16,18 10-6-16,-11 1-23 0,1 2-10 16,2 2 3-16,-3 6-8 0,-3 2-8 0,-2 0 2 15,-4 0-37-15,-5 0 16 0,-2-12-22 0,0 5-9 16,-16 22 2-16,8-21-18 0,-11 1-15 0,4 1-3 16,-6-5-76-16,0-1-54 0,-10-7-88 15,0 0 20-15,-3-3-217 0,1-3 36 0,15 0-316 16,-38-10 52-16,17 2 55 0,-1-4 51 15,2-5 53-15,0-6 34 0,-3-3 31 0,1-4 0 16,-4-7 27-16,-2-9 64 0,4-2 9 16,-10-6 16-16</inkml:trace>
  <inkml:trace contextRef="#ctx0" brushRef="#br0" timeOffset="128539.9794">18569 2951 883 0,'13'0'361'0,"-13"0"-33"0,0 0-14 16,26 21-41-16,-26-7-13 0,0-3-14 15,0-3-45-15,0 5-11 0,-11 21-24 16,6-16-18-16,-1 1-15 0,0-2-15 0,1 0-11 0,-2-3-107 16,4-5-35-16,-1-1-28 0,1-3-60 15,1-2-58-15,0-3 16 0,2 1-292 0,0-2 41 16,2-2 27-16,1 0 23 0,7-7 24 16,0-1 17-16,1-1 12 0</inkml:trace>
  <inkml:trace contextRef="#ctx0" brushRef="#br0" timeOffset="129826.0502">19075 2803 967 0,'6'-2'322'0,"-5"5"23"0,0 2-43 16,-3-1-10-16,-1 5-34 0,0 8 5 0,-1 3-8 16,-1 0-28-16,1-1-10 0,3 4-33 15,0-5-18-15,1-9-11 0,0 3-11 0,11 16-18 16,-5-15-19-16,4-1-11 0,1-4-8 0,5-1-24 15,-4-4-11-15,2-3-28 0,-14 0-9 16,13 0-1-16,3 0-61 0,19-13 12 0,-18 4-12 16,-1-4 1-16,-2 3-15 0,3-4 3 0,-3-2 4 15,4 0-4-15,-7 1 36 0,0 1-19 16,-3 2-2-16,-3 3 28 0,1 4-10 16,-2-1 22-16,-3 3-4 0,1 2 13 0,-2 1 19 0,-1 3-3 15,-1 1-2-15,1 1-3 0,-1 1 46 16,1-1 10-16,-2 14-12 0,0-2 9 0,2-3 3 15,1-6-2-15,0 5-10 0,0 0-6 0,11 10 8 16,-6-7-8-16,6-6-1 0,1 2-1 16,1-3-8-16,2-4 0 0,3 0-11 0,-9-5-16 15,5 0-16-15,3 0-3 0,21-14-4 0,-19 7-20 16,-2-4 0-16,0-1 0 0,-1-4-19 16,-2 0-7-16,-2-1 7 0,-1-1-23 0,-2 1 14 15,-4 0-7-15,-4 2-14 0,0 3 10 16,-1-5 16-16,0 17 3 0,0-10-14 0,-12-5 16 15,4 11-4-15,0 2 20 0,0-1-21 0,0 3 28 16,0 0 12-16,8 0-7 0,-10 0-18 16,3 0 17-16,0 0 2 0,-1 0 3 0,1 0 15 15,7 0-33-15,-8 0 17 0,8 0 22 16,0 0 3-16,-9 11 0 0,11-10 19 0,3 2-1 16,2-2-25-16,13 0-5 0,3-1-7 0,-11 0 7 15,8 0-13-15,24-12 13 0,-15 7-42 16,-3-4 12-16,-2 1 9 0,-2-2-14 0,-1-2-26 0,-3 0 12 15,-2 0-2-15,-2-2 2 0,-4-3-2 16,-5 0 8-16,0 0-15 0,-2-2 4 0,0 7 9 16,-3 6-5-16,0-2-4 0,0 2 11 15,-17-13 14-15,6 12-3 0,-1 2-8 0,3 3 18 16,9 2 9-16,-13 0 19 0,-14 11 7 0,14-1 9 16,0 5 5-16,3 2 15 0,3 0-1 15,1 4-8-15,3-2 11 0,1-1 27 0,-1 3-30 16,3-12 21-16,0 6-4 0,13 19-5 0,-7-17 18 15,1 2-22-15,0-6-7 0,2-1 2 0,-2 0 1 16,2 1-10-16,-2-6-1 0,-5-3 8 16,4 2-18-16,0-6-8 0,-1 0 1 15,-5 0 9-15,0 0-3 0,7 0-40 0,-7 0 13 16,20-18 0-16,-10 9 0 0,-1-2-10 0,-4 0-10 16,2-1-8-16,0 5 4 0,-3 2 21 15,-2 0 3-15,1 1 11 0,1 2-27 0,-4 2 29 16,0 0-24-16,0 0 24 0,0 0-2 15,16 11-2-15,-7-2-2 0,-1 3 2 0,0 1-2 16,3-4 31-16,-1 3 19 0,2 0-10 0,-1-4 19 16,4 1-3-16,-3-1-19 0,0-1 1 0,0-4 2 15,-1 0 7-15,5 0-6 0,-1-3-8 16,-15 0-5-16,14 0-10 0,0 0-4 0,17-9 0 16,-12-1-3-16,-6 0-20 0,1-3-25 0,-3 0 21 15,-2-2-12-15,-1 1-7 0,-1 1-14 16,-6 2 17-16,-1 3 11 0,0 2-3 0,0 6-10 15,0 0 12-15,0 0 1 0,-12-8 2 16,8 10 23-16,-1 2-9 0,1 0 13 0,-6 9-3 16,3 0-3-16,2 0 19 0,-2 1 1 15,4-2-18-15,-1 2-5 0,3-2 5 0,1-3 8 16,0-9-13-16,0 7 9 0,0-7-13 0,0 5 12 16,14 4-5-16,-9-9-6 0,2-1 7 15,11-1-9-15,0-5-27 0,-2-1 8 0,2-1-2 16,-2 0-14-16,2-3-10 0,-3-1 4 0,-1 0 4 15,-1 1 3-15,-1 0 4 0,-6 5 3 0,2-5 1 16,-1 7 4-16,0-1 2 0,-2 3 5 16,-1 0 0-16,-1 3 2 0,-3 0 13 0,0 0 2 15,0 0-9-15,21 17 2 0,-13-6-6 16,-1-3 30-16,2 4-12 0,0-2 12 16,-2 3-9-16,-2-4 20 0,1-2-4 0,-3-2-2 15,1 2 1-15,-1-3 17 0,-1-2 3 0,-1 0 24 16,1 0 4-16,-2 0 16 0,2-1-4 0,-2-1 3 15,-1 0 9-15,2-2-10 0,-3-1-9 16,2 1-16-16,0-3-6 0,0 0-1 0,-1 0 3 16,0-3-37-16,1 1-14 0,0-2-26 0,0-3-38 15,0-1-25-15,15-16-36 0,-4 17 12 16,0 0-136-16,1 6-14 0,-2-1-45 0,4 3 28 16,-2 3-185-16,-2-1-37 0,-2 1 35 15,-8 1 33-15,8 0-11 0,14 12 29 16,-10-5 47-16,3 1 31 0,2 0 12 0,-3 2 6 15</inkml:trace>
  <inkml:trace contextRef="#ctx0" brushRef="#br0" timeOffset="130087.7585">20702 2893 468 0,'5'4'351'16,"-1"-2"-29"-16,2 1-32 0,1-3-11 0,-2 1 9 15,0 1-36-15,1-2 17 0,0 1-21 16,1-2-23-16,-7 1-17 0,0 0 0 0,9 0-40 16,-1 0-17-16,13-12-31 0,-12 4-1 15,1-1 1-15,-3 2-36 0,-2-2 14 0,-1 3-9 16,-2-1-14-16,-1 2-5 0,-1 2-15 0,0 3-15 15,0 0 12-15,0 0-34 0,0 0 14 0,-10-5 11 16,5 7-9-16,-6 8 2 0,4 0-5 16,2 2 3-16,-2 1 0 0,0 1 3 0,4 1-6 15,0-2 11-15,2-2-18 0,1 0-29 16,0-11-18-16,0 8 1 0,12 16-89 0,-3-13-25 16,1-3-69-16,5-2-68 0,-1-4 23 15,7 0-248-15,3-2 13 0,-13 0 49 0,10 0 29 16,4 0 27-16,29-14 8 0,-24 7 34 0,-2 0 8 15,1 1 65-15</inkml:trace>
  <inkml:trace contextRef="#ctx0" brushRef="#br0" timeOffset="130676.8196">21981 2846 489 0,'1'-4'449'0,"0"0"-65"16,-2 0-52-16,-1 0 4 0,0-1-23 0,-1 1-37 15,-1 1-9-15,-10-2-28 0,0 2-11 0,5 3-18 16,-5 0-14-16,-19 14-16 0,12-3-6 0,1 4-1 16,0-1-26-16,2 3 7 0,2 0-14 15,0 2-14-15,5-2-11 0,2-1-5 0,2 1-16 16,3-3 3-16,2-1-10 0,2-13-6 15,0 8-27-15,0-1-14 0,18 2-15 0,-9-8-25 16,12-2-9-16,-12 1-28 0,8 0-11 0,18-14-25 16,-15 4-10-16,0-2 9 0,-1-2-30 15,0-3 10-15,-1 0-8 0,0 0 20 16,-5 2 3-16,0 1 11 0,-2 1 29 0,-1 2 20 16,-4 3-15-16,-1 4 20 0,-2 1 2 0,-2 2 51 15,-1 1 17-15,0 0 10 0,0 8 25 16,-2-2-9-16,1 0 0 0,0 1-4 0,-3 10 6 15,4-11-6-15,0 5-13 0,0-1-3 0,0 0-16 16,0-1-33-16,0-1-26 0,0-1-29 16,0 0 4-16,10 3-130 0,-7-7-74 0,0-1-75 15,2-2 30-15,0 0 27 0,-2 0 24 0,4-2-248 16,-4 1 37-16,2-1 33 0,1 0 27 16,3 2 0-16,20-5 55 0,-8 2-14 0,2 3 46 15,-12 0 5-15</inkml:trace>
  <inkml:trace contextRef="#ctx0" brushRef="#br0" timeOffset="130869.848">22356 2975 684 0,'5'5'508'0,"7"4"-47"15,-4 3-25-15,0 1-41 0,-3 4-31 16,-2 0-44-16,0-5-34 0,-2 5-31 0,-1-17-23 16,0 11-34-16,0-1-52 0,0-2-46 0,0 0-49 15,-15 17-6-15,10-17-108 0,-1-2-52 16,1-4-45-16,-1-1-43 0,1-2 19 0,0 0-298 15,3-2 42-15,-1 1 9 0,1-3 37 16,2 0 48-16,-1-4 3 0,4-9 23 16,-3 7 28-16,12-23-33 0</inkml:trace>
  <inkml:trace contextRef="#ctx0" brushRef="#br0" timeOffset="131294.4687">22683 2718 227 0,'6'-7'577'15,"0"2"-105"-15,-3 2-45 0,1 1-34 16,0 2-34-16,-3 3 2 0,1 0-9 0,2 13-26 16,-3 5-23-16,2 6-11 0,0 0-16 15,2 5-17-15,-2-3-25 0,-1 0-13 0,2 2-21 16,0 0-20-16,-1-1-27 0,-2-1-17 0,2 2-12 16,-1-4-1-16,0-6-17 0,0-4-8 15,0-4-11-15,-1-6 5 0,0 1-3 0,1-4-8 16,-2-2-41-16,2 1-9 0,-2-3-3 15,0 0-20-15,0 0-20 0,6-17-9 0,0 2-20 16,-2 0-3-16,1 0 19 0,0 4 1 16,0-3-12-16,-1 5 16 0,-2 1 3 0,4 1-6 15,-3 4-7-15,2 0 11 0,1 1-4 0,-1 0 6 16,1 2-3-16,-6 0 21 0,12 0-2 16,18 13 14-16,-13-5 1 0,-2 5 16 15,2-1-3-15,-8-2 14 0,1 4-20 0,-4-1 8 16,-5 0 5-16,-1-13 11 0,0 10-23 0,-11 12 3 15,0-12 2-15,-4 2-17 0,-6-7-30 0,-1-1-33 16,-5-1-58-16,11-3-56 0,-7 0 14 16,-30-12 18-16,23 7-517 0,2-2 53 0,0 0 51 15,3-1 27-15,-2 1 30 0,2 0 61 16,3 2 28-16,3 2-3 0,0-1 59 0,7 2 32 16,2-1 12-16,5 3-5 0,5 0-10 15</inkml:trace>
  <inkml:trace contextRef="#ctx0" brushRef="#br0" timeOffset="140706.916">23579 2805 331 0,'0'0'218'0,"0"0"-39"0,0 0-9 16,0 0-10-16,0 0-2 0,-14 0-16 15,14 0-22-15,0 0 14 0,0 0-21 16,0 0 16-16,0 0-28 0,0 0 8 0,0 0-8 16,0 0-1-16,0 0-12 0,0 0 12 0,0 0-16 15,0 0-1-15,-27-25 4 0,25 24-9 16,2 1-9-16,-2-2 18 0,2 2-34 0,-1 0 12 16,0-1 0-16,0 0 11 0,1-1-13 15,-2 1-17-15,2 1 7 0,0-1 2 0,-1 0 10 16,0 1-21-16,0-1 15 0,0 1-5 0,0-2-22 15,1 2 15-15,0 0-3 0,-1-1-8 16,0 1-7-16,1-2 2 0,-1 2 12 0,1 0-14 16,-1-2-1-16,1 3 1 0,0-2-2 0,-1 1 21 15,0-1-2-15,1 0-23 0,0 1-2 16,0 0-3-16,-1-1-20 0,0 1 0 0,1-2-1 16,-1 2 29-16,2 0-5 0,-1 2 14 0,0-4 7 15,0 2 5-15,0-1-7 0,-1 1-18 0,1-1 8 16,-1 1 12-16,1 0-2 0,0 0 2 15,0 0 2-15,0 0-24 0,1 0 9 0,-1-2 10 16,0 4-6-16,1-4-12 0,-1 4-3 16,0-2 9-16,0 0 3 0,0 0-21 0,1 0-8 15,0 0 19-15,0 1-15 0,1 2 14 0,2-2-6 16,0 2-2-16,1 0-4 0,12 6 11 0,-3-3 5 16,1 6-4-16,3-4 4 0,-1 3 9 15,5 0-6-15,-2 1-2 0,4 0-4 0,0 1 6 16,0-2-9-16,-3 1 12 0,4 0-19 0,-1-2 8 15,3-2 3-15,1 0 1 0,-4 0-15 16,-1-3 15-16,-2-1-6 0,-3 3 0 0,-1-6-3 16,-4 3-2-16,-3-3 3 0,-10-1-2 15,8 0-6-15,1 0 4 0,-3 0-12 0,6-9 2 16,-9 6 2-16,0 1-11 0,0-1-4 0,-2-1-9 16,0 1-8-16,-1-1 1 0,-1 1-7 0,-1 2 2 15,-2-1-4-15,0 2-18 0,-1 0 1 16,0 0 18-16,-12 6 20 0,0 2-12 15,-4 0 4-15,2 4 6 0,-1 0-12 0,1 2 9 16,-3 1 8-16,1-2 12 0,-2 0-17 0,3 2 25 16,-1-1-14-16,-2 2-6 0,2 0 19 15,-1-4-22-15,2 1 10 0,-2-1 3 0,0 2-48 16,4 0-14-16,1-7-49 0,-3-2-19 0,0-1-27 16,8-2-30-16,4 2 19 0,8-4-195 15,-8 0-92-15,1 0 5 0,7 0 54 16,-9 0 1-16,9 0 54 0,-14-11 16 0,10 10 14 15,2-1-7-15</inkml:trace>
  <inkml:trace contextRef="#ctx0" brushRef="#br0" timeOffset="141457.4377">23645 2637 242 0,'1'-3'222'16,"-1"0"-39"-16,0 1-17 0,2 0-35 0,-2-1 15 15,1 1-12-15,0 0-1 0,-2 1 0 0,2-1-2 16,-1-1-11-16,1 3 15 0,-2 0-12 0,2 0-9 15,-1-2 6-15,0 1 5 0,1 0-18 0,0-1 5 16,-1 1-11-16,0 0-4 0,0 0 5 16,0 1-19-16,1 0 6 0,0 0 0 0,-1 0-18 15,1 0-3-15,-1-2-3 0,2 2-10 16,-2 2 9-16,0-2-4 0,0-2-14 0,1 4-19 16,-1-2 15-16,0 2 7 0,1 4-7 0,-2 0 18 15,3 11 7-15,-2-7-8 0,0 7 17 0,0 4-25 16,0 4 38-16,0 3-32 0,0 2 22 15,10 36 1-15,-9-30-3 0,1 2 11 0,1 3-8 16,0 3-5-16,0 1-12 0,1-1-3 0,-1 2-7 16,-1-4-17-16,4-2-16 0,-5-3-20 15,0-1-27-15,5-1 1 0,-4-4-31 0,-1 1-38 16,3-3-23-16,-4-18-18 0,0 5-15 16,0-1-21-16,0-2-38 0,0-2 18 0,0-3-243 15,0-8-25-15,0 5 45 0,0-5 30 16,0 0-13-16,-3 7 25 0,4-7 69 0,3-2 10 15,-2 1 5-15</inkml:trace>
  <inkml:trace contextRef="#ctx0" brushRef="#br0" timeOffset="141902.1205">24251 2825 287 0,'-2'0'356'0,"0"0"-52"0,1 2-30 15,-2 1-9-15,0 2-7 0,-9 10 2 16,8 5-14-16,0 1-28 0,1 2 27 0,1 9-32 16,1 0-3-16,1 2-17 0,-1-3-19 0,0 5-1 15,1-2-22-15,0-1-14 0,-1-1-21 16,1-16-7-16,0 9-9 0,0 0-39 15,0 0-31-15,0-2-10 0,0-3-3 16,0-1-51-16,0-4-28 0,0-2-44 0,0-5-42 16,0-1-84-16,0-7 20 0,6 6-252 0,-7-9 10 15,1 0 32-15,-1-2 28 0,0-2 32 0,1 0 9 16,-2-13 39-16,2 8 22 0</inkml:trace>
  <inkml:trace contextRef="#ctx0" brushRef="#br0" timeOffset="142169.3341">24225 2934 1150 0,'3'-10'437'0,"-2"3"-53"16,5-8-20-16,0 8-38 0,-1-3-24 0,3 0-36 16,0 3-16-16,4-1-29 0,-1 4-28 15,0 3-8-15,-11 1-16 0,11 0-22 0,0 0-8 16,17 18-6-16,-16-6-18 0,0 3-4 0,-2-1-16 15,-5 3-8-15,-1 0-17 0,0 1 5 16,-4-9-9-16,0 3-34 0,-16 19-43 0,6-16-33 16,-3 0 5-16,-2 0-108 0,-4-2-60 0,-2-2-57 15,0-2 25-15,-4-1-294 0,0-2 40 16,2 1 8-16,2-4 33 0,0 4 31 16,0-4 20-16,2 0 26 0,-1-1 66 0,1 1-23 15</inkml:trace>
  <inkml:trace contextRef="#ctx0" brushRef="#br0" timeOffset="157479.6268">4226 3839 430 0,'0'0'208'0,"0"0"-33"16,0 0 0-16,0 0-25 0,0 0-12 0,0 0 0 16,0 0-2-16,-13 0-9 0,13 0-4 0,0 0-15 15,0 0-14-15,0 0-3 0,0 0 4 16,0 0-14-16,0 0-12 0,0 0-3 0,0-13 22 15,0 13-6-15,0 0-8 0,0 0 0 16,0 0-7-16,0 0-10 0,0 0-3 0,0 0 28 16,0 0-17-16,0 0-5 0,0 0 17 0,0 0 1 15,0 0 4-15,0 0-18 0,0 0 19 0,0 0-3 16,0 0-6-16,0 0-2 0,0 0-27 0,0 0 9 16,0 0 3-16,0 0-33 0,0 0 4 15,0 0 20-15,0 0-11 0,0 0-3 0,0 0 23 16,-22 8 17-16,22 3-24 0,0 4 23 15,0 5-10-15,0 2 4 0,0 0-11 0,0 3 19 16,0-1 7-16,0-1-19 0,-14 28-8 0,12-30 8 16,-5-1-5-16,2 0-16 0,-3-3 4 0,1 0-11 15,0-2-3-15,1-6 3 0,-3 3 2 16,3-1-12-16,0-3 2 0,1-2-8 0,-1-2 6 16,2-2-11-16,0-1-3 0,-1-1-7 15,2 0-11-15,3 0-9 0,0 0-12 0,0 0 12 16,0 0 6-16,-13-10-13 0,12 6 9 0,0 0-5 15,1 1 7-15,0-1 0 0,4 0-11 16,0 3 9-16,2-1 7 0,8-4-13 0,3 2 23 16,2 2 2-16,1 0-5 0,-10 2-1 0,6 0-1 15,0 0-12-15,3 0 10 0,0 0 0 0,-2 0 4 16,0 0-18-16,-4 0-7 0,0 0-19 16,-3 0 3-16,-1 0-55 0,-1 0-48 15,-1 0-39-15,-7 0-5 0,8 0-39 0,-8 0-8 16,7 0 21-16,-7-6-161 0,12-3-54 0,-11 6 17 15,0 0 32-15,-1 2 38 16,-2-1-9-16,0-1 20 0,1 0 12 0,-1-1 30 0</inkml:trace>
  <inkml:trace contextRef="#ctx0" brushRef="#br0" timeOffset="157679.6605">4322 4050 431 0,'-2'-3'299'0,"-1"1"-53"16,3 2 5-16,0 0 10 0,0 5 16 15,0 1-23-15,-2 12 10 0,2-4-33 0,0-4 20 16,0 5-1-16,0 4-11 0,0-1-5 0,0 4-23 15,0-2-24-15,0-1-16 0,0 1-22 16,0-2-8-16,0 0-21 0,0-3-18 0,0-1-28 16,0-5-41-16,0-1-29 0,0-1-1 0,0-7-81 15,0 8-35-15,0-8-48 0,0 0-75 0,3 10 21 16,-4-11-251-16,1-1 18 0,0-1 1 0,1-1 27 16,-1 0 72-16,2-2 14 0,5-7 11 15,0-1 21-15,2 1 12 0</inkml:trace>
  <inkml:trace contextRef="#ctx0" brushRef="#br0" timeOffset="158208.6197">4745 4067 650 0,'1'-5'312'0,"0"-1"-12"16,-1-1-32-16,0 1-16 0,0 1 0 15,-2-1-40-15,2-1 3 0,-1 1-27 0,1 6 2 16,-8-18-33-16,-1 8-15 0,0-1-15 0,1 2-14 16,0 5-12-16,-2 1 7 0,1 2-14 0,9 1-8 15,-9 0 8-15,-3 0 8 16,-15 13-27-16,11-5 10 0,2 1 2 0,-1 7-13 0,4 2 10 16,0 0-4-16,4 1-11 0,0 0 7 15,1-2-16-15,2 0 2 0,3-2 2 0,1-9-6 16,0 2-10-16,0 1-4 0,0 2-4 0,13 8-4 15,-8-12-1-15,2-3 4 0,1-2-19 0,0-1-13 16,-1-2-4-16,-7 1-22 0,13 0-6 16,14-12-3-16,-12 3-20 0,-2-2 14 15,2 1 4-15,-3-3-30 0,1-2-9 0,-4 1 19 0,-1-1 6 16,0 1 3-16,0 0 18 0,-4 3-24 0,-1 4 9 16,-1 1 27-16,2 1-4 0,-3 1-1 15,0 0 4-15,1 2 1 0,-2 1 26 16,0 1 24-16,0 0-12 0,0 0 21 0,0 0 17 0,1 14 10 15,1-6 1-15,0 7 5 0,-1-2-16 16,2 4 5-16,1-1-8 0,3 1-10 0,-3-2 3 16,2 1-4-16,0-3-5 0,2 0-9 15,-2-6 0-15,-1 0-25 0,3-2-21 0,-3-2-40 16,1 1-35-16,0-2 7 0,0 0-108 0,-2-2-33 16,-4 0-29-16,0 0 25 0,8 0-319 0,-8 0 51 15,8 0 31-15,4-12 37 0,-8 8 26 16,0 0 32-16,-1 1 8 0,1-3 72 0,3-3-27 15,3-4 18-15</inkml:trace>
  <inkml:trace contextRef="#ctx0" brushRef="#br0" timeOffset="158707.4768">4968 3633 411 0,'-1'-8'463'0,"0"0"-95"0,0 0-4 0,1 3-71 16,-1-1-39-16,3 1 29 0,-1 0-59 15,-1 5-9-15,0 0-41 0,0 0-10 0,11-14-20 16,-5 13-16-16,1 1-5 0,11 2 1 0,-12-2-21 16,16 12-37-16,-8-6 16 0,-1 5-11 0,-2 1 2 15,-2-2-36-15,0 5 14 0,-1-4 5 16,-5-1-4-16,-1 2-21 0,-2-4 20 15,0-1-1-15,0-7-17 0,0 7 1 0,0-7-21 16,0 7 23-16,-17 13-24 0,8-13 8 0,-4 2-31 16,1-2 0-16,-1 1 31 0,3-3-26 15,1-2 1-15,2 0-2 0,1-1 4 0,3 1-1 16,-1-2 0-16,2 2 17 0,0-3-17 0,1 2 6 16,1 0-8-16,0-2 11 0,0 0-11 0,0 0 1 15,10 10 1-15,3-5-5 0,-4 0 13 16,5 2 10-16,3 1-13 0,-1 0-3 15,2 1 11-15,-4 1-11 0,0-1 17 0,-3 0 4 16,-1 1-2-16,-2-3 9 0,-1 0-11 0,-4 0 25 16,-1-1-9-16,-1 0 3 0,-1-6-23 0,0 0 28 15,0 12-13-15,-19 12-6 0,8-19-19 0,-1 3-20 16,-3 0 3-16,-1-2-71 0,-2-3-47 16,1 0-31-16,1-2-49 0,5 0 19 0,1 0-245 15,10-1-39-15,-9 0 16 0,2 0 49 16,7 0 32-16,-12-7 10 0,17 5 37 0,-1 0 9 15,2 0 20-15</inkml:trace>
  <inkml:trace contextRef="#ctx0" brushRef="#br0" timeOffset="158944.6081">5414 3924 406 0,'6'2'458'0,"-3"0"-41"15,1 1-60-15,3 9 32 0,1 0-14 0,-3 3-22 16,-1 2-9-16,-1 0-19 0,-1 6-23 15,-2-4-10-15,0 2-28 0,0 0-44 0,3 0-22 16,-3-10-1-16,0 3-37 0,0 2-17 0,0 0-28 16,0-2-38-16,0-5-28 0,0 1-26 15,0-2-48-15,0-2-22 0,0-6 4 0,0 0-103 16,0 0-88-16,-5 11-43 0,6-14 27 0,0 2-293 16,1-1 33-16,-2 0 63 0,1-1 5 0,-2-1 57 15,2 2 4-15,0-3 37 0,-3 2 5 16,2-1 23-16,0-2 20 0</inkml:trace>
  <inkml:trace contextRef="#ctx0" brushRef="#br0" timeOffset="159160.6843">5317 4053 317 0,'-3'-1'521'16,"0"-1"-52"-16,0 1-61 0,1 0-34 0,0-1-44 15,0 1-24-15,1 1-13 0,0-2-36 16,1 1-28-16,2 1-24 0,0 0-16 0,2 0-16 15,1 0-25-15,2-1-17 0,12-2-25 16,3-2-34-16,1 0-67 0,4 1 1 0,1-2-118 16,0 2-59-16,-1-3-83 0,2-1 23 15,-2 1-233-15,0 0-13 0,-1 2 57 0,0-1 37 16,-2 2 29-16,-11 4 8 0,6 0 31 16,3 0 11-16,0 0-30 0</inkml:trace>
  <inkml:trace contextRef="#ctx0" brushRef="#br0" timeOffset="159600.8663">5876 3979 401 0,'0'0'499'0,"0"0"-84"0,-14 0-60 0,14 0-7 16,0 0-9-16,-26-1-27 0,21-1-14 16,2 0-25-16,1-1-19 0,0 2-28 0,-1-2-16 15,1 0-34-15,1 1-12 0,1-1-21 16,1-1-14-16,1 2-8 0,3-1-16 0,-2 1-22 15,3-1-5-15,1 1-1 0,13 4-11 0,-11-2-2 16,5 0-11-16,16 14-8 0,-14-6-6 16,-2 3-12-16,-2 0-2 0,-2 3 5 0,-3 0 0 15,-1 0-8-15,-4-3 3 0,-1 2-2 0,-1-13-12 16,0 12-1-16,-12 14 5 0,2-14 3 16,-1 0-11-16,-2 1 5 0,0-5 1 0,-1 0-14 15,-2 1 8-15,4-2 5 0,-4-1 1 0,2-1-1 16,3 0 3-16,3-1-3 0,0-1-6 15,1-1-9-15,0 2 0 0,3-3 0 0,0 0 12 16,1 1-7-16,0-1 8 0,1 0-8 0,1 1 3 16,1-1 12-16,0-1 0 0,0 0 9 0,11 5-13 15,-4-5 11-15,13 2-10 0,-11-2 2 16,8 0-7-16,4 0-13 0,2 0-14 0,29-11-40 16,-24 7-45-16,1 1 9 0,-1-3-92 0,0 3-32 15,-4-4-70-15,5 0 27 0,-4-1-288 16,0 0 42-16,0 1 40 0,-6 2 21 0,-1-3 39 15,-1-1 24-15,-2-1 11 0,-1-1 63 16,-4-1-14-16,2 0-8 0</inkml:trace>
  <inkml:trace contextRef="#ctx0" brushRef="#br0" timeOffset="159982.3763">6279 3953 283 0,'-2'-1'477'0,"-1"-1"-79"15,0 2-34-15,-2-1-47 0,3 2-6 0,0-1-8 16,0-1-25-16,0 0-25 0,2 1-13 16,1 0-8-16,2-1-5 0,0 0-24 0,2 1-11 15,2-1-22-15,16-1-18 0,-14 2 3 16,21-5-25-16,-10 1-10 0,3 1-9 0,0-1-10 16,-2 1-14-16,1-1-6 0,-4 1-13 0,-1 0-15 15,-5 1-7-15,-4 0 7 0,1 1-14 0,-3 1-7 16,-6 0 1-16,0 0-1 0,0 0-5 15,13 12-1-15,-11-8 1 0,-2 3-9 0,0 2 12 16,0 0-6-16,0 8 8 0,0 3-8 16,-12 21 9-16,7-18-3 0,2-3-16 0,-2 0 7 15,3-5-13-15,-1-3 19 0,2-2-29 16,0-1-6-16,-2-3-18 0,3-6-20 0,0 0-27 16,0 6-15-16,0-6 9 0,0 0-119 0,0 0-38 15,0 7-53-15,5-3 24 0,-4-4-230 16,2-2-25-16,3 0 69 0,-1 1 31 0,-1-1-4 15,-1-1 37-15,1 2 10 0,7-7 33 0,2 1 28 16,-3-2 4-16</inkml:trace>
  <inkml:trace contextRef="#ctx0" brushRef="#br0" timeOffset="160518.8068">6773 3895 762 0,'0'-4'293'0,"-1"0"-16"0,1 2-19 16,-2-1-20-16,1 3-15 0,0-1 29 0,1 2-28 16,0 1-9-16,0 1 16 0,0 2 12 0,3 12 18 15,1-1 3-15,-1 7-5 0,0 0-2 16,0 2-27-16,2 0 2 0,-1-1-28 0,-2-1-12 15,1 0-18-15,2-2-8 0,-3-1-21 0,0-3-17 16,0 0-20-16,0-5-10 0,0-2-17 0,-1-3 16 16,1-2-28-16,-1 1-6 0,0-3-20 15,0 1-1-15,-1-3-40 0,0-1 5 0,-1 0-26 16,0-1-14-16,1-2-9 0,0 2-4 16,0-6-6-16,1 2-12 0,-1 0 5 0,0-1 1 15,0 0 10-15,1 1 1 0,-1 0 6 0,0 5-3 16,0 0 2-16,0-7 2 0,9-5 10 15,-5 10-3-15,1-2-3 0,-1 1 8 0,12-1 1 16,-4 0-1-16,5-1 8 0,-4 5 4 0,-7 0 17 16,6 0 7-16,2 0 9 0,18 11 1 0,-17-5-2 15,-2-1 12-15,-3 3-4 0,-4-3 8 16,-1 1 10-16,-3-1 0 0,-1 1-3 0,-1-6 12 16,0 0-16-16,0 7 14 0,-12 4-12 15,-2-3 4-15,-4-2-20 0,3-1 7 0,2-2-35 16,-4 0-14-16,9-3-32 0,-1 0-39 0,-2 0 8 15,2 0-119-15,-2 0-45 0,-12-19-52 16,16 12 27-16,1-2-248 0,1 2 44 0,2 2 38 16,3-3 32-16,0-1 32 0,0 9-30 0,0-11 46 15,0-4-11-15,10-17 50 0,-7 18 14 16,-1-3 23-16</inkml:trace>
  <inkml:trace contextRef="#ctx0" brushRef="#br0" timeOffset="161029.6759">6895 3862 657 0,'-3'-6'454'16,"1"1"4"-16,-1 0-52 0,1 0-30 0,0-1-24 16,-1 1-15-16,0 0-22 0,1 0-14 0,0-1-30 15,-2-8-38-15,3 3-20 0,1 11-6 16,0-8-23-16,0 0-24 0,0 1-22 0,20-10-11 15,-9 9-21-15,3-1 5 0,1 4-5 0,1 5-35 16,3-2 0-16,-9 2 2 0,5 0-6 16,19 14-22-16,-18-7 4 0,-2 3-8 15,-1 1 8-15,-3 0-1 0,-4 3-18 0,-3-4 9 0,-3-3-5 16,0 4-14-16,0 3-6 16,-16 15 0-16,5-14 10 0,0-1 6 0,-1 0-12 15,-2-2 8-15,1 2-18 0,1-3 11 16,0-1-12-16,0 0-4 0,0 1 4 0,1-4 5 15,3-1-7-15,0 0-9 0,3-3 3 0,0 0-1 16,1-1 21-16,2 1-7 0,-1 1-11 16,1-3 6-16,1 2-1 0,0-2-6 0,1 0 5 15,0-1-1-15,0 0 0 0,0 0 4 0,12 5-2 16,4 1-4-16,0-6 14 0,-6 0-1 16,9 0-9-16,4 0-2 0,2 0-9 0,1 0 8 15,-1 0 12-15,27-9-12 0,-30 6-3 0,-2 0-23 16,0 2-24-16,-8-1-14 0,0 0-11 15,-3-1-44-15,-2 0-7 0,0 3 13 0,-1-3-96 16,-2 0-49-16,-1 1-28 0,-2 0-61 0,1-2 30 16,-1 3-224-16,-1-2 36 0,0 0 34 0,0 1 33 15,1 0 31-15,0 0 36 0,2 0-8 16,1 2 30-16,4 0 41 0,13-3 14 0</inkml:trace>
  <inkml:trace contextRef="#ctx0" brushRef="#br0" timeOffset="161753.6001">7782 4060 591 0,'-1'2'414'0,"0"0"-55"0,1 0-17 16,0 3-45-16,1-1 39 0,0 2-19 0,2 10-14 16,-3-8-12-16,9 17-24 0,-7-13-21 15,1-1-16-15,0 4-27 0,-1-3-23 0,-1-3 4 16,1 0-28-16,-2-2-5 0,0-3-30 15,0 0-1-15,0 0-17 0,0-4 0 0,0 0 0 16,0 0-4-16,0 0-13 0,0 0-6 0,-11 12-15 16,9-12-5-16,-1-2-1 0,0 0-1 15,-2 0-25-15,3-3 3 0,0 0-6 0,0 1-2 16,2-4-8-16,2 2-17 0,4-7-1 16,3 2 15-16,0-3-19 0,4 6 19 0,3 1-19 0,1 2 8 15,0 2 1-15,3 3 8 0,-11 0-8 16,7 0-3-16,22 14 5 0,-16-6 27 0,-1 2-16 15,-3-1 13-15,3-1 7 0,-4 4-7 16,-5-1-7-16,-3-1 1 0,-2-5-2 0,-2 0 8 16,-1 2-22-16,-2-5 15 0,0 4-16 15,-2-4 31-15,0-2-31 0,0 0 20 16,0 0-4-16,0 0-1 0,-9 4-15 0,5-5 16 16,2-1-17-16,-1-1 13 0,-1 0-14 0,1 0 2 15,2-2-1-15,-1-1 3 0,1 0-15 0,2 1-4 16,0 1 4-16,2-3 5 0,4-6-5 15,3 4-4-15,4-3 1 0,2 4 6 0,3 2 2 16,0 2 2-16,4 3 2 0,0 1-11 16,-12 0 2-16,5 0 6 0,19 10 2 0,-16-3 13 15,0 2-21-15,-5 0 29 0,-2 2-23 0,1-1 0 16,-6-4 15-16,-2 3-1 0,-2-3-8 16,-1 1-5-16,-2-2-9 0,0-1 3 0,0 0-26 15,0-4-24-15,0 0-50 0,0 0-44 0,-11 7-29 16,8-7 16-16,-1-3-185 0,-1 1 31 15,0-2-271-15,2-1 1 0,-8-6 70 0,2 1 37 16,4 1 37-16,3-1 12 0,2 10 29 16,0-7 27-16,0 0 23 0,20-11 56 0,-4 6 0 0,1 3-3 15</inkml:trace>
  <inkml:trace contextRef="#ctx0" brushRef="#br0" timeOffset="162060.4188">8442 4113 494 0,'0'3'420'0,"1"1"56"0,-1 1-46 15,-2 0-13-15,1-1-25 0,1 3-34 0,0 1-11 16,0-1-21-16,0-7-41 0,0 11-31 0,0 3 4 16,0-2-36-16,17 13-16 0,-11-17-27 15,4 4-24-15,0-6-2 0,2 0-19 0,3-1-10 16,-1-5-22-16,-8 0-7 0,3 0-27 0,5 0-22 16,19-12-19-16,-17 4-9 0,1-1-22 0,1-1-15 15,-4-2-8-15,0 0 7 0,-1 0-9 16,-4 0 7-16,-1 2 1 0,-3 1-11 15,-3 0-9-15,-2 9 15 0,0 0-4 0,0-8 0 16,-16-1-5-16,1 3-5 0,-3 3-30 0,-1 3 8 16,4 0 6-16,8 0-42 0,-2 0-30 0,0 0-34 15,-5 0-10-15,-2 0-53 0,2 0-48 0,3 0 27 16,2 0-264-16,9 0 22 0,0 0 40 16,-11 10 43-16,12-9-1 0,7 0 53 0,14 2 27 15,3 0-13-15,9 2 10 0</inkml:trace>
  <inkml:trace contextRef="#ctx0" brushRef="#br0" timeOffset="162558.2654">9077 4141 304 0,'8'-6'452'0,"-3"2"-33"16,-2-3-66-16,-1 3 30 0,-1-2-17 0,-2 2-11 16,-1 1-17-16,-1-1-28 0,-6-6-14 0,0 1-15 15,-1 5-39-15,-1 2-24 0,0 0-18 0,11 2-26 16,-15 0-5-16,-18 12-14 0,16-4-14 15,-1 1-16-15,-1 0-17 0,5 2 6 0,1 4-33 16,1-1-1-16,3 3 5 0,3-2-15 16,0-1-3-16,6-3 9 0,0-11-31 0,0 9 5 15,0-3-18-15,12 6-39 0,-7-9-18 0,3-2-20 16,0-2-26-16,11 1-28 0,-8 0-11 16,20-10 11-16,-10-3-61 0,-1 4-18 0,-1-3-25 15,-3-3-9-15,1-1-16 0,-3-2 0 0,-4-5-20 16,5 3 22-16,-6-3-26 0,-1 0 21 15,-2-1 20-15,-3 1 65 0,-2 0 33 0,-1 2 10 16,0 1 50-16,0 10 16 0,0-3 22 16,-17-17 34-16,10 13 14 0,-3 2 23 0,-2 2 16 15,1 0 34-15,0 3 30 0,-2 0-13 0,4 5 20 16,1 0 14-16,2 3-5 0,0-1-11 0,1 1 2 16,5 2-6-16,0 0 11 0,0 0-11 15,-19 22 6-15,15-6 1 0,3 5 19 16,1-10-4-16,0 8-1 0,13 30 2 0,-6-23-17 15,1-1-32-15,2-1-14 0,2 2 19 0,-1 1-31 16,-1-2-19-16,1-3-40 0,-2-1-63 16,4 0-32-16,-2-3-38 0,0-2 10 0,4-3-118 15,-1-4-75-15,5-2 26 0,0-1-282 0,1 0 3 16,2-3 35-16,3-2 42 0,-2 0 25 0,-11-1 59 16,25-10 27-16,-11 2 5 0,-1-2 13 15,0 2 8-15,3-7 53 0</inkml:trace>
  <inkml:trace contextRef="#ctx0" brushRef="#br0" timeOffset="162794.3981">9694 4030 539 0,'4'-3'614'0,"1"0"-79"0,-2 1-92 0,0 1-51 15,-2 0-27-15,0 4-8 0,0-1-14 16,0 5-7-16,3 12-37 0,-1 1 20 0,1 5 3 16,2 0-46-16,-2 4 9 0,0 1-30 0,0-3-35 15,-1 4-17-15,-1 1-25 0,1 0-27 16,-1 0-2-16,0-1-50 0,-2-4-40 0,0-2-5 15,0-3-78-15,2-4-14 0,-2-5-44 0,0-13-34 16,0 7-74-16,0-7 17 0,0 0-151 16,-9 10-65-16,9-14 33 0,-3 1-237 0,-3-14 62 15,2 3 42-15,-2-3 36 0,2-2 16 0,0-2 32 16,3 0 26-16,1 10 7 0,0-6 52 16,0-1-5-16,0-5 51 0</inkml:trace>
  <inkml:trace contextRef="#ctx0" brushRef="#br0" timeOffset="163027.5233">9706 4057 431 0,'0'-12'560'0,"1"1"-92"0,1 2-24 0,4-6-43 16,-1 3-40-16,7 1-20 0,-3-1-34 15,1 7-4-15,3-3-20 0,1 3-20 0,2 5-25 16,-6 0-16-16,7 0-18 0,19 14-17 16,-19-4-23-16,0 2-8 0,-4 3-13 0,1-1-20 15,-6 1-2-15,-5 0-14 0,-1-2 1 16,-2-13-24-16,0 9-23 0,0 2-44 0,-17 11-33 15,5-11-51-15,-1-4-56 0,-1 0 13 0,8-7-169 16,-4 0-68-16,-1 0 32 0,2 0-262 16,0 0 59-16,2 0 39 0,-7-11 36 0,10 7 26 15,1-1 34-15,1-2 42 0,0 2 23 16,4-2 23-16,8-10-28 0,4 5-1 0</inkml:trace>
  <inkml:trace contextRef="#ctx0" brushRef="#br0" timeOffset="163315.5571">10265 3959 445 0,'2'0'490'0,"0"0"-33"16,-1 0-25-16,1 1-33 0,0-1-24 0,1 1-40 15,-1 0-4-15,3-1-26 0,0 1-18 0,2-1-14 16,12 1-24-16,-8-1-38 0,6 0-19 15,3 0-9-15,5 0-30 0,29 9-6 0,-25-8-14 16,0 0-22-16,-2-1-16 0,1 0-36 16,-2 2-30-16,-4-2-44 0,-11 0-41 0,3 0-44 15,2 0 9-15,1 0-132 0,-2 0-43 0,-4 0 25 16,-2 0-224-16,-1 0-50 0,-8 0 38 16,0 0 6-16,8-7 54 0,-10 7 32 0,-1 0 25 15,-3 3 31-15,-1-2-4 0,-9 2 44 16,-4 1 14-16</inkml:trace>
  <inkml:trace contextRef="#ctx0" brushRef="#br0" timeOffset="163543.1628">10330 4067 456 0,'-4'1'467'0,"0"-1"-48"16,2 2-34-16,0-1-15 0,3 1-13 0,1-1-27 15,1 0-8-15,2 0-26 0,1 1-22 0,2-2-36 16,12-1-22-16,-9 1-10 0,5 0-37 15,4 0-9-15,3 0-12 0,0 0-25 0,3 0-32 16,0 0-33-16,-1 0-40 0,24-6-53 0,-24 6 4 16,-2-5-119-16,-5 1-66 0,-3 1-63 15,-4-3 29-15,-2 2-241 0,-5-3 8 0,1 4 29 16,-1-1 49-16,-1 1 24 0,0-1 18 0,-2 1 30 16,-1 0 46-16,0 3-13 0,0 0-25 0</inkml:trace>
  <inkml:trace contextRef="#ctx0" brushRef="#br0" timeOffset="163859.0125">10437 3777 567 0,'0'-2'377'0,"0"1"-37"15,0 1 5-15,1 1-46 0,1 0 52 16,0 3 2-16,2 0-14 0,4 12-18 0,1 1-4 15,1 5 8-15,0 2-21 0,1 2-6 0,-2 1-32 16,-1 2-28-16,1 3-26 0,0-1-24 0,1 3-9 16,-2-2-11-16,2-1-16 0,-4-2-17 15,2-1-15-15,-2-1-11 0,4 0-12 0,-2-5-90 16,-3-2-17-16,1-3-51 0,0-3-30 16,-3-4-45-16,2-2 14 0,-2-5-137 0,-1 0-92 15,-2-3 31-15,0 0-261 0,0 0 42 0,0 0 31 16,22-20 57-16,-13 11-2 0,2-3 31 15,2-3 27-15,1 4 37 0,5 3 34 0,0-4 17 16,4 0 16-16</inkml:trace>
  <inkml:trace contextRef="#ctx0" brushRef="#br0" timeOffset="164234.6651">11055 3927 706 0,'2'-6'441'0,"-1"2"-70"0,0 0 2 16,-1 0-21-16,1 1-42 0,-1 1-31 16,0 2-31-16,0 0-9 0,-1 1-7 0,1 1-1 15,-1 3-3-15,-4 10 1 0,2 3-1 16,1 1-16-16,-1 1-1 0,3-8-14 0,0 5-4 16,0 2-18-16,10 23-19 0,-5-24-20 0,2 0-9 15,0-3-7-15,2 0-6 0,2-3-7 0,4-4-12 16,3 0-11-16,-2-2-9 0,-2-5-7 15,0-1-16-15,-5 0-22 0,5 0-11 0,20-15-19 16,-17 6 1-16,-1-3-9 0,-2 0-5 16,-1-3 6-16,0-4-16 0,-4 0-3 0,-1-1 3 15,-3 1-2-15,-3 0 12 0,-2 10-6 16,0-5 0-16,-13-9-17 0,0 12-4 0,-5 4-9 16,-1 1-12-16,-5 2-19 0,-1 0-31 15,15 4 10-15,-9 0-129 0,-1 0-70 0,-1 0 26 16,-21 12-303-16,30-7 19 0,-4 0 64 0,6-1 28 15,5-1 40-15,0 2 25 0,2 0 31 16,1-1 16-16,6 2 16 0,-4-6 33 0,15 13-29 16</inkml:trace>
  <inkml:trace contextRef="#ctx0" brushRef="#br0" timeOffset="216997.1391">1180 5406 571 0,'0'0'272'0,"13"0"-46"0,-13-14-2 15,0 14-12-15,21-24-6 0,-21 19-7 0,0 0-31 16,0 1 10-16,0-1-13 0,-2 2 3 16,2 3-44-16,0 0 2 0,0 0-15 0,-9-17-9 15,2 11-14-15,-2 7-12 0,-2 0 2 0,-5 8-19 16,3 3-11-16,-1 5 7 0,3 1 12 0,-2 7-2 15,-1 3-1-15,5 4-21 0,-2-2 11 16,2 1 7-16,0 1-7 0,4 4-5 0,1-3-1 16,4-18-2-16,0 5-18 0,0 5-3 0,0 0 3 15,18 20-4-15,-8-30 37 0,0-3-11 16,3-1-5-16,4-4-7 0,-2-4-3 0,-2-1 15 16,-8-2-11-16,6 0-11 0,20-11 2 15,-14 6 0-15,0-5-4 0,-1 0-14 0,0-2 23 16,-1 0-21-16,-2 0 4 0,0 0-20 15,-3-3 25-15,-3 1-13 0,2 1 1 0,-4 4-29 16,-1 0 31-16,1 3 4 0,-4 0-8 16,0 0 0-16,-1 6-11 0,0-4 0 0,2 1-9 15,-2 1 17-15,0 0 3 0,0 1-5 0,0 1-5 16,0 0 5-16,0 0 0 0,0 0 13 0,0 0 2 16,0-6 2-16,-3 0 4 0,3 4-26 0,1 2 8 15,-1-2 2-15,-1 1-15 0,1 1 24 16,0-1-12-16,0 0-6 0,0 1-8 0,0-2 6 15,0 1 20-15,1 1-30 0,-2-1 16 0,1 0-24 16,0 1 24-16,0-2 3 0,0 2-7 16,0 0-7-16,1 1-7 0,-1-2 9 0,0 0 5 15,0-1-18-15,0 1 2 0,0 1 22 16,0 0 0-16,0-1 0 0,0 1-6 0,0-3 1 16,0 3 4-16,2 2-17 0,-2-4 3 0,0 2 1 15,0 0-46-15,0 0 13 0,0 0-53 16,0 0-20-16,0-1-29 0,-2 1-26 0,2-1-29 15,-1 0 17-15,1 0-245 0,0 0-30 16,0 1 42-16,0-1 44 0,-1 0 9 0,-1-1 21 16,1 2 2-16,-1 0 25 0,0 0 9 15</inkml:trace>
  <inkml:trace contextRef="#ctx0" brushRef="#br0" timeOffset="217731.0961">1122 5533 377 0,'0'0'272'0,"0"0"-1"0,0 0-32 16,0 0 2-16,0 0-17 0,0 0 38 0,0 0-33 15,0 17-6-15,13-16-5 0,-1-2-40 0,-12 1-1 16,13 0-35-16,3 0-16 0,15-12 32 16,-13 11-16-16,0-3-16 0,1-1-30 0,-2 4-10 15,0-3-76-15,-5 3-21 0,-3 0-41 0,-2 1-56 16,-2-1-70-16,1-1 17 0,-2 1-304 15,1 0 37-15,-1 1 62 0,-2 0 8 0,2 0 27 16,-4-3 22-16,0 3 23 0,0 0-15 16</inkml:trace>
  <inkml:trace contextRef="#ctx0" brushRef="#br0" timeOffset="218345.7359">1677 5533 334 0,'0'-2'437'0,"-3"1"-86"15,1-1-25-15,0 2-41 0,0 0-24 0,0-1-11 16,1-1-29-16,-1 0 39 0,1 0-30 0,0 1-21 16,0 1-38-16,1-2-2 0,1 0-24 15,0-1-25-15,2 1 6 0,0-1-5 0,2-1-28 16,10-1-10-16,-4 2-30 0,-2 3-4 15,-9 0 9-15,14 0-12 0,11 15 4 0,-14-6 2 16,-1 2-12-16,0 3 1 0,-5 0-15 0,-1 1 5 16,-2 2 4-16,-2-9-7 0,0 3-3 15,0 4-10-15,0 1 12 0,-18 14-9 0,11-16-6 16,-2 0 19-16,1-2-14 0,-2-2 13 0,2-2-20 16,1-2-2-16,1-2 2 0,0-1-10 0,2-2-10 15,0 0-2-15,4-1-15 0,0 0 3 16,0 0-18-16,0 0-5 0,0 0-24 0,-9-8 19 15,9 3 33-15,2 1-31 0,5-7 8 16,2-2 7-16,0-2-1 0,2-2 18 0,2 5-2 16,3-5-14-16,1 0 8 0,0 1-5 0,-3 0 22 15,-1 1 11-15,0 2-4 0,-2 2 15 0,-3-1-3 16,-3 4 39-16,0 2-21 0,0 0 5 16,-1 2 7-16,-1 2 6 0,-1-1-13 0,0 1-15 15,-2 0-1-15,0 0-3 0,0 2 18 16,-2 1-12-16,-2 0 6 0,2 3-4 0,-3-1 1 15,-5 6-12-15,1 6 1 0,-2-3 5 0,0 6-10 16,5 0 14-16,-1 4-8 0,0-3-7 0,2 0 15 16,1-3-15-16,2 2 21 0,2-5-3 0,0-13-15 15,0 9 15-15,0 2-7 0,14 10 7 16,-7-14-19-16,3 0-20 0,5-4-15 16,-3-3 4-16,-3 0-79 0,9 0-36 0,18-10-25 15,-13 3-36-15,-1-5-29 0,1 0 21 0,-3 0-200 16,2 5-50-16,-6-4 26 0,3 0 41 15,-4-1 15-15,1 2 22 0,-3-2 13 0,0 3 39 16,-5 3 21-16</inkml:trace>
  <inkml:trace contextRef="#ctx0" brushRef="#br0" timeOffset="219220.1213">2164 5550 363 0,'-1'-5'353'0,"0"1"-36"0,-1 0-18 16,-1-1-32-16,1 1-21 0,-1 1-8 0,0 2-14 15,-2-1-13-15,-2 2-24 0,1 2 13 16,-9 4-23-16,0 4-19 0,-2 2 16 0,1 0-35 15,3 6 0-15,1-2-4 0,4 3-5 0,-1-1-12 16,1 0-13-16,4-2-11 0,1 0-3 16,2-4-17-16,1-12 19 0,0 7-23 0,0 0-1 15,0 0-8-15,12 3-6 0,-8-9-1 16,2 0-6-16,1-2-3 0,11-1-31 0,-9 2 7 16,17-11-26-16,-12 2-1 0,0-3-6 0,-3-2-17 15,2 0 8-15,-1 0-13 0,-2 0 3 16,-2 0 1-16,1 1 6 0,-5 3-12 0,1 1 7 15,-2 2-4-15,-2 2 11 0,1-2-14 0,-2 4 10 16,0 2-13-16,0 1 24 0,0 0 2 0,-1 1 10 16,-1-1 3-16,0 4 10 0,1 2-3 15,0 1 19-15,-3 8 8 0,1 2-2 0,1-3 12 16,1-4-19-16,0 0 14 0,1-10-3 0,0 9 8 16,0-2-13-16,0 3 0 0,13 13-5 15,-8-17-1-15,2-3 5 0,-2-1 10 0,2-1-20 16,1-2 5-16,0-1 1 0,-2 2-6 0,16-15-20 15,-7 5-4-15,-3 1-24 0,2-6-12 0,-1 1-9 16,-2 1 5-16,-3 0 5 0,-4 3 2 16,0 2 5-16,0 1 4 0,0 2-22 0,0 3 12 15,-2-1-4-15,1 1 18 0,-1 2-9 16,-2 0 5-16,0 0 2 0,0 0 2 0,0 0 21 16,6 11 30-16,-4-8 5 0,0 2-15 0,0 3-13 15,-1-1-4-15,0-2 24 0,1 2 6 16,0-2-14-16,-1 1-6 0,-1-1 13 0,2-1 6 15,0 1 21-15,-1-1-22 0,-1-2 20 0,2 1 0 16,-2 0-13-16,1-2 16 0,-1 0-9 0,-1-1-13 16,0-1-6-16,-1-1 14 0,2 0-19 15,0-3-2-15,0 1-17 0,1 1 17 0,1-2-21 16,1 2 2-16,5-8-9 0,-1 5 13 0,3 1-6 16,-1 1 11-16,6 0-4 0,0 3-19 15,-15 1 15-15,12 0 1 0,0 0-10 0,2 0 11 16,2 0-10-16,14 14 6 0,-19-11 11 0,-1 1-8 15,-2-1-8-15,-2 0 9 0,-1 1-9 0,-1-4 16 16,-1 3-14-16,-1-1 26 0,0 1-2 0,0-1 7 16,-1 0-7-16,-2 1 7 0,-1-3-6 15,2 2 3-15,-3-2 1 0,1-2 4 16,-2 1 5-16,0-1 5 0,2 0-5 0,-1-1-2 16,0-1-14-16,2 1 6 0,0-2 1 0,-1-2 2 15,2 2-8-15,3 0 2 0,6-6-4 16,4-2 4-16,5 1 0 0,3-1-4 0,2 3-4 15,3 2 4-15,-2 4-9 0,3 4 2 0,-2-2-9 16,-14 2 6-16,7 0 8 0,19 10-2 16,-22-4-5-16,-3 3 1 0,-1 3-6 0,-5 3-1 15,-2-3 13-15,-4-3-7 0,0-9 0 0,0 8-25 16,-11 17-11-16,3-12-25 0,0-3-29 0,0 5 7 16,-1-6-88-16,0-2-56 0,-1-2-53 15,4-1 25-15,1-3-217 0,-1-1-61 0,6 0 79 16,0 0-1-16,0-4 64 0,4 0 18 15,6-9 4-15,-1 3 25 0,5-1 60 0,-1-2-13 16</inkml:trace>
  <inkml:trace contextRef="#ctx0" brushRef="#br0" timeOffset="219450.7257">3074 5521 1028 0,'1'2'369'15,"0"0"11"-15,-2 1-21 0,0 1-23 16,1 1-10-16,-3 12-20 0,3-5-21 0,0-3-30 15,0 7-20-15,0 5-19 0,0 1-24 0,0 4-16 16,-11 29-14-16,10-27-17 0,0 2-22 16,0-4-4-16,1-14-23 0,0 7-19 0,0 1-25 15,0-1-39-15,0-4-18 0,0-2-41 16,0-2 4-16,0-3-95 0,0-8-60 0,0 0-80 0,-3 9 29 16,2-12-229-16,0-2-6 0,-1 1 14 15,0-2 64-15,-1-10 20 0,0-1 29 0,-1 0 24 16,1-3-1-16,-2 2 13 0,4-1 4 15</inkml:trace>
  <inkml:trace contextRef="#ctx0" brushRef="#br0" timeOffset="219704.9062">3017 5649 692 0,'2'-17'425'0,"3"9"-70"0,-1-1-44 16,3-6 42-16,4 3-21 0,1 1-34 0,4 3-13 16,1-4-10-16,5 2-15 0,-2 3-30 15,3 2-22-15,-1 0-9 0,0 3-18 0,-11 2-16 16,3 0-13-16,15 10-17 0,-16-1-13 15,-4 1-21-15,-4 1-11 0,-3-1-6 0,-2-10 5 16,0 10-26-16,0 2 16 0,-16 19-26 0,4-16-9 16,-2-1-2-16,-1-2-7 0,-1-1-33 15,-4-2-28-15,0-4-55 0,2 2 9 0,-3-4-84 16,2-1-54-16,9-2-61 0,-16-11 26 0,13 5-294 16,3-8 25-16,-1 2 53 0,3-3 29 15,0-1 45-15,3 1 26 0,3 0 23 16,1-2 25-16,1 8-7 0,12-13 20 0,-2 3 14 15</inkml:trace>
  <inkml:trace contextRef="#ctx0" brushRef="#br0" timeOffset="220145.5794">3227 5377 551 0,'15'-14'445'0,"-4"4"-80"0,-3-1 8 0,-3 5-4 16,-1-1-33-16,0 3-46 0,0 1-14 0,-3 1-35 16,1 2-31-16,-2 0-3 0,0 0-6 15,0 0-16-15,14 21-14 0,-11-2 0 0,-1 4-18 16,0 4 14-16,-2 4-19 0,0 1 12 15,0 3-10-15,1-2-15 0,-1 2-1 16,2-2-2-16,1-1-22 0,2-4 5 0,0-2-21 16,4-1 4-16,0-7-3 0,2-1-14 15,1-4-14-15,0 0 4 0,4-7-9 0,1-4 15 16,3-1-22-16,-10-1-15 0,23-14-37 0,-11 5 9 16,-2-2-23-16,-2-4-1 0,1-2-13 15,-2 0-7-15,-2-2 10 0,-2 1-3 0,-1 0-8 16,-1 2 2-16,-5 1 20 0,-2 4-13 0,-1 1-2 15,-3 3 16-15,0 7-18 0,0 0 14 16,0 0-14-16,-11-13 17 0,7 13-10 0,0 2-2 16,-1 2 15-16,1 1 0 0,-5 7 1 15,3 2 14-15,0-2 16 0,0 3-17 0,5-3-6 16,1-12 12-16,0 13 10 0,13 13 8 16,-2-14-13-16,4-6-4 0,2 2 9 0,2-1-1 15,4-1-17-15,1-2-5 0,0-4-14 0,-12 0-11 16,5 0-21-16,25-12-36 0,-23 7-23 15,2 2 11-15,-3-3-95 0,-3-2-63 0,-2 0-66 16,-2 1 29-16,-6-1-187 0,0 0-58 16,-1 2 24-16,-4 2 68 0,0 4 30 0,0 0 25 15,0 0 2-15,-13-13 60 0,-1 9 19 0,-3 3 9 16,-5-2 3-16</inkml:trace>
  <inkml:trace contextRef="#ctx0" brushRef="#br0" timeOffset="220688.115">578 6432 862 0,'-4'2'304'0,"2"-4"-48"15,-1 5-8-15,1 2 8 0,2-2-38 16,-4 1 4-16,6-2 1 0,0 0-27 0,2 4 19 16,5-2 14-16,5-1-17 0,4-6 12 0,-2 3-7 15,6 0-25-15,48-10 4 0,-17-1-14 16,11-1-3-16,-1 0-26 0,0-2 4 0,2 2-26 15,9-3 3-15,11 1-21 0,11-3-23 0,10-1-5 16,6-1 9-16,6 2-23 0,5-5-8 0,7 3-10 16,6-5 9-16,-1 4-19 0,-6 1 1 15,-4 2-6-15,-7 0 10 0,-8 1-20 0,-6 2-4 16,-12 3-1-16,-7 1-5 0,-10 1 9 16,-10 1-14-16,-6 0 5 0,-8 2 4 0,-7 0-18 15,-6 0 24-15,-4 1-21 0,0 2 18 16,-6-1-11-16,-5 1 5 0,-3 1-16 0,-3-3 5 15,-5 3 5-15,-2 1 4 0,-2 0-15 16,-2-1 0-16,-2 1 7 0,0 0-14 0,-1 1-31 16,-1 0-40-16,1-2-26 0,-1 0-52 0,-1 0 16 15,-1 1-185-15,0 1 29 0,0 0-288 16,0 0 31-16,-17-18 45 0,-2 10 36 0,-3 0 24 16,-7 5 54-16,-3 1 41 0,-1-2-20 15,-5 4 81-15,18 0-20 0,-11 0 56 0,-8 0-21 16</inkml:trace>
  <inkml:trace contextRef="#ctx0" brushRef="#br0" timeOffset="228180.9451">5272 5538 394 0,'0'0'253'0,"0"0"-15"0,0 0-28 16,0 0-37-16,0 0-9 0,0 0-17 0,0 0-8 15,0 0-15-15,0 0-11 0,0 0-1 16,0 0-19-16,0 0 5 0,13 0-4 15,2 13-18-15,-15-12 0 0,0 0 13 0,1 0 0 16,0-1-24-16,-1 3-4 0,0-1 7 0,0 0-13 16,0-2 0-16,1 1 15 0,-1 0-1 15,1-1-15-15,-3 0 5 0,4 1-19 0,-2-1 27 16,1 1-19-16,-1 0 4 0,1-1-15 0,0 1-6 16,-2-2 9-16,2 4 1 0,0-3-6 15,-1 1-9-15,0-1 14 0,0 0-3 0,0-1-14 16,0 2 11-16,0 0-8 0,0-1 5 0,1 0 7 15,-1 0 12-15,-1 0-29 0,1 0 3 16,1 0 13-16,-1 0-14 0,0 0 11 0,-1 0-4 16,1 0-3-16,0 0-3 0,-1 0-2 0,1 2-3 15,-1-4-1-15,1 4-2 0,0-4 30 16,0 5-25-16,-1-4 23 0,1 2-5 0,-1-1-4 16,1 0-7-16,-1 0-18 0,0 0 24 15,0-1-24-15,1 1 30 0,-1 1-17 0,0-1-22 16,-2-3 25-16,1 3-11 0,1 0-4 0,-1 0 0 15,-1-1 19-15,2 0-18 0,-2-1 14 0,0 2-18 16,1-1-5-16,-1-1-8 0,1 1 8 16,-1 0-9-16,0 0 25 0,1 0-15 0,0 0 21 15,0-1-21-15,0 2 16 0,0-1-4 0,1-1 0 16,-1 2-21-16,2 0 12 0,0 0-17 16,0 0-1-16,0 0 11 0,0 0 7 0,0 0 10 15,0 0-27-15,0 0 7 0,0 0 13 16,0 0-14-16,0 0 13 0,0 0 3 0,0 0 10 15,0 0-17-15,0 0 6 0,0 0-8 0,0 0 8 16,0 0-4-16,0 0-5 0,0 0 10 16,0 0-21-16,0 0 20 0,-7 0-4 0,7 0-8 15,0 0 7-15,0 0-5 0,0 0 0 0,0 0 7 16,0 0-3-16,0 0-3 0,0 0-21 0,0 0 14 16,0 0 12-16,0 0 8 0,0 0-18 15,0 0 5-15,0 0 2 0,-8-5-7 0,8 5 15 16,-1-1-12-16,1 1-9 0,1 0 9 15,-1 1 6-15,-2-1-5 0,3 0-6 0,-1 0 2 16,-1 1 2-16,2-1 8 0,-1 0-18 0,0 1 12 16,1-1 13-16,-2 0-16 0,1 0 4 0,0 0-1 15,0 0 3-15,1 1-7 0,-1-1 11 16,0 0-4-16,0-1 8 0,0 1-20 0,0-1 19 16,0 3-7-16,0-2 1 0,0-1-14 15,0 0 8-15,0 1-9 0,0 0 7 0,0 1-1 16,0-2 9-16,0 1-21 0,0 0 14 0,0 0-13 15,0 0 16-15,0 0 1 0,0 1-7 0,0 0-5 16,0-1-6-16,0-2 12 0,0 2-15 0,0 0 19 16,0-1-19-16,-1 2 28 0,1-1-6 15,0-1-1-15,0 2-23 0,-1-2 16 0,2 1 6 16,-1 1 1-16,0-1-6 0,1 0 10 16,-1 0-14-16,0 1 10 0,0-1 13 0,0 0-14 15,0 0-18-15,0 1-2 0,0-1 33 16,0-1-22-16,0 1 3 0,0-1 18 0,0 3-25 15,0-2 4-15,0 0-1 0,0 0-8 0,0-2 8 16,0 2 9-16,0-1-3 0,0 1 0 16,0 1 1-16,0-1-3 0,0 0 3 0,0-1-25 15,0 2 20-15,0-1-1 0,0 0 2 0,1 0-1 16,-1 1 3-16,0-1-9 0,-1-1 1 16,1 1 10-16,0 0 10 0,0 0-14 0,0 0 11 15,-1-1-19-15,2 2 1 0,-1-2 2 16,0 1-2-16,0-1 8 0,0 2 2 0,0-1-1 15,-1 0-9-15,1 0 1 0,1-1-4 0,-1 2 3 16,1-1 2-16,-1 1 25 0,0-1-1 0,-1 0-2 16,1 0-12-16,1 0 0 0,-1 0-33 15,-1 0 2-15,1-1 4 0,0 1 26 0,0 1 0 16,0-2 8-16,0 2-2 0,0 0 0 0,0 0-19 16,0-1 1-16,0-1 25 0,0 1 0 15,0 0-25-15,0 1 2 0,1-1 25 0,-1 0 2 16,-1 0-2-16,1 0-24 0,0 1-24 0,0-1 21 15,0 0 6-15,-2 1 5 0,2-2 0 16,1 2-9-16,-2-1-8 0,1 0 2 0,0 0 2 16,0 0 19-16,0 0-17 0,0 0 2 0,0 0 1 15,0 0 6-15,0 0-7 0,0 0 21 16,0 0-24-16,0 0 7 0,0 0 4 16,0 0 6-16,0 0-21 0,0 0 6 0,0 0 10 15,0 0 22-15,0 0-18 0,0 0-3 0,0 0-9 16,0 0 4-16,0 0-1 0,0 0 7 0,0 0-17 15,0 0 14-15,0 0 7 0,0 0-12 16,0 0 22-16,0 0-33 0,0 0 27 16,0 0-17-16,0 0-10 0,0 0 8 0,0 0 17 15,0 0 2-15,0 0-22 0,0 0 11 0,0 0 3 16,0 0 1-16,0 0-1 0,0 0 8 0,0 0-9 16,0 0-8-16,0 0-3 0,0 0 12 0,0 0 10 15,0 0-3-15,0 0 0 0,0 0-13 16,0 0 9-16,0 0 6 0,0 0-4 0,0 0-14 15,0 0-11-15,0 0 14 0,0 0 6 16,0 0-19-16,0 0 14 0,0 0 2 0,0 0-18 16,0 0-6-16,0 0-10 0,0 0-11 0,0 0-20 15,0 0 3-15,0 0-12 0,0 0-42 0,0 0-38 16,0 0 14-16,0 0-302 0,0 0 4 16,0 0 57-16,0 0 12 0,0 0 28 0,0 0 20 15,0 0 5-15,0 0 47 0</inkml:trace>
  <inkml:trace contextRef="#ctx0" brushRef="#br0" timeOffset="230477.8239">5283 5562 217 0,'0'0'216'0,"0"0"-22"0,0 0-8 0,0 0-4 16,0 0-39-16,0 0 15 0,0 13-12 15,0-13-11-15,0 0-1 0,0 0-5 0,0 0-14 16,0 0-12-16,0 0 16 0,0 0-13 16,0 0-6-16,0 0-13 0,0 0 0 0,0 0-12 15,0 0 0-15,0 0 1 0,0 0-4 0,0 0 1 16,0 0-14-16,0 0-1 0,0 0 2 0,0 0-12 16,0 0 3-16,0 13-4 0,0-13 2 15,0 0-24-15,0 0 25 0,0 0-17 0,0 0-2 16,0 0 12-16,0 0 8 0,0 0-3 15,0 0-25-15,0 0 20 0,0 0-25 0,0 0 18 16,0 0 7-16,0 0-18 0,0 0 4 0,0 0 0 16,0 0-4-16,0 0-9 0,0 0 21 15,0 0-31-15,0 0 11 0,0 0 3 0,0 0-7 16,0 0 7-16,0 0-20 0,0 0-4 0,0 0 24 16,0 0-22-16,0 0 19 0,0 0-13 15,0 0-2-15,0 0 14 0,0 0-10 0,0 0-6 16,0 0-17-16,0 0 20 0,0 0-8 15,0 0 3-15,0 0 10 0,0 0-1 0,0 0-4 16,0 0 13-16,0 0-11 0,0 0 11 0,0 0-21 16,0 0 3-16,0 0 8 0,0 0 4 0,0 0-29 15,0 0 13-15,0 0 8 0,0 0 15 16,0 0-5-16,0 0-6 0,0 0 13 0,0 0-24 16,0 0-13-16,0 0 25 0,0 0-8 15,0 0 5-15,0 0-20 0,0 0 7 0,0 0 10 16,0 0 1-16,0 0-21 0,0 0 3 0,0 0 3 15,0 0 10-15,0 0 12 0,0 0-21 0,0 0 17 16,0 0-4-16,0 0 15 0,0 0-29 16,0 0 20-16,0 0-20 0,0 0 1 0,0 0 2 15,0 0 4-15,0 0-7 0,0 0 7 16,0 0 8-16,0 0-13 0,0 0-12 0,0 0 9 16,0 0-14-16,0 0 21 0,0 0-7 0,0 0-18 15,0 0 9-15,0 0 19 0,0 0-9 16,0 0-5-16,0 0-13 0,0 0 20 0,0 0-4 15,0 0-11-15,0 0 5 0,0 0 5 0,0 0-3 16,0 0 0-16,0 0-4 0,0 0 11 16,0 0 0-16,0 0 3 0,0 0-13 0,0 0 17 15,0 0-10-15,0 0 0 0,0 0 6 16,0 0 4-16,0 0-1 0,0 0-5 0,0 0-14 16,0 0 8-16,0 0-12 0,0 0-3 0,0 0-2 15,0 0-13-15,0 0-14 0,0 0-9 0,0 0-23 16,0 0-30-16,0 0 12 0,0 0-183 15,0 0-107-15,0 0 27 0,0 0 20 0,0 0 34 16,0 0 17-16,0 0-1 0</inkml:trace>
  <inkml:trace contextRef="#ctx0" brushRef="#br0" timeOffset="231610.8753">5224 5651 551 0,'0'0'284'0,"0"0"-21"0,14 0-13 0,-14 0-23 15,0 0-36-15,0 0-18 0,0 0-15 0,0 0-4 16,0-12-9-16,0 12-12 0,0 0-14 16,0 0-2-16,9-22-11 0,-10 18 2 0,-1 1-17 15,-2-2 9-15,2 3-6 0,-1-1 15 0,0-1-34 16,1 1-9-16,-1 1-6 0,1-1-7 16,0 0-4-16,-1 1 20 0,1-1-18 0,1 2 6 15,-1-1-9-15,0 0-3 0,1 1-9 0,-1 0-8 16,2 1 6-16,0 0-12 0,0 0-2 15,4-2-2-15,-2 2 7 0,1 0-1 0,1 2 30 16,1-1 7-16,4-1-14 0,-1 0-20 0,2 0 9 16,7 0-22-16,1 0 13 0,2 0-7 15,2 0 18-15,-2 0 0 0,3 0-34 0,-1 0 28 16,-1 0 9-16,0-7-25 0,16-3 10 16,-23 7-7-16,-2 3-25 0,4-4 21 0,-7 0-3 15,0 3 1-15,-4-2-1 0,0 3-8 0,-1-1 0 16,-1-2 0-16,0 1-16 0,-2 1 10 0,1-1 2 15,0 1 0-15,-1 0 0 0,0-2 0 16,-1 2-4-16,0-1 1 0,0 0-21 0,0 2 3 16,-1-2 2-16,0 1 26 0,-1 1-10 0,0-1 3 15,1 3-2-15,-2-2 2 0,0 2-1 16,0 0 0-16,1 1 22 0,-2-1-8 0,1 2 0 16,0 0-23-16,0 0 28 0,-5 13-6 0,1-2 0 15,-1-1 7-15,0 2 3 0,0-3-20 16,0 4 20-16,-2 0-17 0,0 2 18 0,-1-1-4 15,0 3-23-15,-2-1 10 0,-1-1 12 16,0 3-6-16,2-4-8 0,-3 3 2 0,2-2 7 16,0-2 2-16,1 0-5 0,1-3-3 0,1-2 7 15,1 0-12-15,3-4 7 0,-1-3-3 16,3 0 19-16,2-1-17 0,-1-1 2 0,1 0 17 16,0-2-23-16,2 1-2 0,-2-2 10 15,2 1-8-15,-1-1 1 0,1 0 8 0,1-3-16 16,1 3 4-16,2-2 14 0,-1-1-11 0,2-1 1 15,9-3-2-15,-2 0-9 0,0 4 10 0,2-3-3 16,2 1-11-16,1 1 18 0,0 2-5 16,0-3-7-16,1 0 10 0,-3 0-3 0,3 3-4 15,-5 0 2-15,0 1 1 0,-3-1-15 16,-1 0 7-16,-1 2 7 0,-2-1-18 0,-1 1 2 16,0-1 1-16,0 1 2 0,1 0-96 0,-3-1-40 15,1 1-5-15,-1 0-22 0,-1-2-20 0,0 1-51 16,1-2 23-16,0 1-272 15,-1-1 56-15,1 0 16 0,0 1 40 0,1 0 9 16,-1 0 41-16,1-2 13 0,13-3 26 0,-2 2 5 16</inkml:trace>
  <inkml:trace contextRef="#ctx0" brushRef="#br0" timeOffset="232459.636">5989 5274 547 0,'0'0'291'0,"0"-13"-27"15,0 13-12-15,0 0-11 0,0 0-33 0,0 0-16 16,12-25-18-16,-12 22-17 0,0 2-18 15,0-1-18-15,-1 2-13 0,0-1 14 0,0 1-12 16,0 2-8-16,0 2 4 0,1 1 16 0,-5 9-16 16,-1 6-14-16,5 1 8 0,-1 4-9 15,0 1 44-15,0 6-12 0,1-3-12 0,0 3 4 16,0 3-8-16,1 2-12 0,0 2 2 0,0-20-13 16,0 11-10-16,0 5-1 0,0 1-4 0,0 1-11 15,0 1 1-15,0-2-9 0,0-1-3 0,0-2-4 16,0 1-5-16,0-4-3 0,0-2-9 15,0-3-29-15,0-3 4 0,0-6-13 16,0 0 3-16,0-5-1 0,0-1-8 0,0-4 2 16,0-6 0-16,0 8 3 0,0-8-76 15,0 7 4-15,0-7-17 0,0 0-5 0,0 0-3 16,0 0 6-16,0 0-16 0,0 0-16 16,-5 11-16-16,4-12 2 0,1-1-21 0,0 2-3 15,0-2 17-15,0 1-158 0,-1-2-80 0,1 0-12 16,0 0 34-16,0 0 13 0,1 1 43 0,-1-1-4 15,2-3 31-15</inkml:trace>
  <inkml:trace contextRef="#ctx0" brushRef="#br0" timeOffset="233110.8791">6206 5640 704 0,'-1'-4'219'0,"1"0"-17"16,-1 1-11-16,0-1-10 0,0 1 1 0,0-1-13 16,0 2-16-16,1-2-3 0,-1 2 1 0,0 0-23 15,1-1 13-15,-1 2-3 0,0 0 4 0,1-2-31 16,0 2 0-16,-1-1-16 0,1 1 6 15,0 1 1-15,-2-1-2 0,2-3-8 0,0 4-35 16,0 0-5-16,0 0-7 0,0 0 7 0,0 0-7 16,0 0-3-16,0-6-5 0,0 6 32 15,0 0 6-15,0 0 0 0,0-7-7 0,0 7-8 16,0 0-13-16,0 0-5 0,0 0-9 0,-5-10 3 16,6 9 0-16,-2 1 6 0,1-1-34 15,1 1 0-15,-1 2-1 0,-1 0 2 16,2 1 13-16,-1 1 17 0,2 3-6 15,3 11 6-15,-5-8-1 0,0 6 9 0,2 23-3 16,0-14 6-16,-1-3-20 0,-1 0 3 0,1 2-2 16,-1-3 6-16,2-2-21 0,-2 1-9 15,0-5 20-15,1-3-11 0,-1-2 5 0,0-1-5 16,0-1-21-16,0-3-22 0,0 0-15 0,0-1 15 16,1 0 2-16,0-1 3 0,-1 1-67 0,2-3-13 15,-1-1-46-15,-1 0-19 0,-1 0-32 16,2-3-27-16,1 0 19 0,-1-2-199 0,1 2-69 15,0-3 74-15,0 0 22 0,0 1 17 0,0-2 20 16,7-8-8-16,-4 6 61 0,0-1 3 16</inkml:trace>
  <inkml:trace contextRef="#ctx0" brushRef="#br0" timeOffset="233397.6382">6369 5564 512 0,'2'-4'417'0,"0"1"-52"0,0-1-26 16,0 0-40-16,-1 0-40 0,0 4 4 0,0-3-15 16,0 3-35-16,0 0 17 0,1 3-5 0,1 2-8 15,-1 1-2-15,2 12-22 0,1 4-9 16,-3 2-7-16,3 2 0 0,-3 0-15 0,-1-1-26 16,0 0-19-16,-1 0-5 0,2-5-2 0,-2-8-27 15,0 5 1-15,0 1-20 0,0 2-21 16,0-2-34-16,0-1-25 0,0-5-26 15,0-1 5-15,0-1-90 0,0-4-46 0,0-6-54 16,0 8-41-16,0-8 27 0,0 0-277 0,0 0 27 16,0 0 39-16,6 10 26 0,-5-10 42 15,-1-1 30-15,3 1 28 0,-2 0 17 16,-1-1 15-16,2-1 19 0</inkml:trace>
  <inkml:trace contextRef="#ctx0" brushRef="#br0" timeOffset="235142.3983">7660 5697 529 0,'0'0'316'0,"-12"0"-51"0,12 0 9 16,0 0-27-16,0 0-14 0,-13 0-15 0,-4-14-30 15,15 14-3-15,0 0-4 0,0 2-22 16,4-1-4-16,0-1-17 0,2 0 56 0,3-1-36 16,12 1 13-16,-8 0-25 0,8 0-16 0,4 0-17 15,29-12-5-15,-22 7-14 0,1 0-11 0,-1-2-13 16,-1 0-1-16,0 1-36 0,-2-1-23 0,0 0-1 15,-1-1-76-15,-5 3-43 0,-3-1-34 16,-2-5-67-16,-1 3 21 0,-8 1-244 16,0 1-17-16,-4 2 18 0,-1 1 28 0,-2 3 27 15,0 0 28-15,0-9 22 0,0 9 7 0,-12-14 23 16</inkml:trace>
  <inkml:trace contextRef="#ctx0" brushRef="#br0" timeOffset="235426.1548">7919 5508 282 0,'-3'-3'465'16,"-1"1"-87"-16,3 1-56 0,0-1 1 0,3 1-51 15,2-2-31-15,0 3 38 0,2 0-14 16,15 0-21-16,-11 0-26 0,9 0-9 16,5 0-23-16,30 15-22 0,-28-6-5 0,0 1-16 15,-3 3-23-15,-2 3-11 0,-1-1-5 0,-2 3-12 0,-4 2-2 16,-1 2-7-16,-4-1-15 0,-3-1 2 15,-2-2-4-15,-4-9-7 0,0 5-12 0,-22 16 1 16,7-14-26-16,-5-2-16 0,1-2-22 16,-1-1-27-16,-1-5 4 0,-1 2-108 0,1-4-52 15,-1-2-61-15,1 0 26 0,10-2-283 0,-2 0 34 16,-2 0 21-16,-10-12 43 0,17 9 31 16,1 0 46-16,2-3 2 0,3 3 47 0,2-1-10 15,1 0 2-15</inkml:trace>
  <inkml:trace contextRef="#ctx0" brushRef="#br0" timeOffset="236338.1068">9312 5434 283 0,'14'0'312'0,"-14"0"-33"16,0 0-49-16,13 0-7 0,-13 0-22 0,19-27-13 16,-10 16-30-16,-6 1 2 0,0 2 4 0,-3 0-11 15,0 8-18-15,0-7-12 0,0 7-12 16,0-7 8-16,0 7-19 0,-12-10-3 0,6 9-22 15,-10 5-6-15,-2 3 11 0,-3 3-6 0,3 2-21 16,-1 2 10-16,3 3-9 0,-1 0-24 16,5 0 6-16,0 0 10 0,2-1-15 0,1 0 23 15,6-2-27-15,3-2-2 0,0-12-3 0,0 10 9 16,14 9 21-16,-1-10-26 0,2 0-6 16,3-3 4-16,-2 4-6 0,3-5-3 0,-1 0-3 15,3-5 16-15,0 4-26 0,-2 0 2 16,0 0 1-16,0 0-2 0,-4 2 22 0,-6-2-33 15,1 0 6-15,-5 3-12 0,1-3 21 0,-3 1-20 16,-1 2 24-16,0-2 19 0,-2-5-7 0,0 0-15 16,-13 28 20-16,-2-16-2 0,-3 0-3 15,0-6-6-15,-3 6 4 0,-1-1-2 16,-1 0-17-16,-3-2 0 0,1 1-1 0,2-3-50 16,-2-4-32-16,-1 1-10 0,3-4-55 15,15 0 12-15,-5 0-258 0,-11-13-75 0,18 5 32 16,3 0 41-16,4 1 37 0,-1-1 21 0,17-13 24 15,-6 9 13-15,3 2 10 0</inkml:trace>
  <inkml:trace contextRef="#ctx0" brushRef="#br0" timeOffset="236708.13">9614 5639 616 0,'3'2'365'16,"-1"0"-63"-16,2 1-13 0,-2 0-31 0,1-3 16 15,1 2-55-15,1 0-24 0,4-3-22 16,-5 0-19-16,3-1 18 0,0 2-4 0,1 0-19 16,11-7-14-16,-4 2-16 0,-2-1-8 0,-4 1-29 15,3-5-4-15,-2 1-5 0,-2 2-14 16,-1 1 5-16,-2 0-10 0,-2 0-20 0,-2 2-11 16,0 0-1-16,-1-1-3 0,0 5-3 0,0 0 0 15,0 0-1-15,-13-5 1 0,5 5 7 16,-8 5 3-16,-3 0-3 0,0 5-2 0,0 1 2 15,2 0 5-15,4 9-7 0,2-2 11 16,1 1-3-16,5-4-9 0,1 3 15 0,4-10-16 16,0 5-1-16,14 15 6 0,-1-16 1 0,1-2-10 15,7-6-18-15,1-2-1 0,4-1-45 16,-13-1-13-16,31-12-37 0,-18 3-38 0,7-3-42 16,-2-4-49-16,-3-5 21 0,-1 4-149 15,-6-4-53-15,3 0-15 0,-5-3 27 0,3 1 17 16,-6 0 40-16,-2 2 40 0,-1-3 49 15,-5 3 176-15</inkml:trace>
  <inkml:trace contextRef="#ctx0" brushRef="#br0" timeOffset="236929.7192">10085 5458 1064 0,'-3'-11'170'0,"0"2"18"0,-2 0 10 16,1 3-22-16,0 0 31 0,0 3-4 0,0-2 2 15,0 3-24-15,1-1 26 0,0 1-24 16,-1 1-19-16,0 1 17 0,1 1-7 0,0 1-7 16,3-2-14-16,-9 17 14 0,5-2-21 0,3 2 5 15,-1 7 14-15,2-14-8 0,0 7 4 16,0 4-10-16,14 23-31 0,-8-19-4 0,-1-2-15 15,0 2-5-15,1-4-14 0,2-2-5 16,-3-4 1-16,3-1-34 0,0-4-12 0,0-2-42 16,1-3-33-16,1-5-42 0,-1 1 11 0,-1-1-125 15,15-14-53-15,-6 5 23 0,-6-2-292 0,-1-3-12 16,-3 0 70-16,1 0 25 0,-4 1 25 0,-2 4 26 16,0 1 44-16,-2-1 9 0,0 3 25 15,0 6 13-15,0 0 8 0</inkml:trace>
  <inkml:trace contextRef="#ctx0" brushRef="#br0" timeOffset="237119.7349">10018 5564 710 0,'-6'-1'508'0,"2"1"-88"16,1 0-42-16,-1-1-35 0,2 1-28 0,1 0-37 16,3 0-18-16,1-1-39 0,1-1-18 15,3 0-23-15,11-1-34 0,1-3-42 0,3 1-49 16,4-1-6-16,3-2-155 0,0 0-45 15,1 0 14-15,0-1-368 0,0 1 49 0,4 1 54 16,0 0 19-16,2 2 41 0,1-2-17 0,-1 2 37 16,-1 0 34-16,-1 1-31 0</inkml:trace>
  <inkml:trace contextRef="#ctx0" brushRef="#br0" timeOffset="237443.088">10811 5466 252 0,'1'1'484'0,"-1"4"-32"0,-2 0-47 15,1 0-11-15,0 1-40 0,0 11-13 0,1-9-36 16,0 1-13-16,0 5-31 0,0 0-17 16,0 3-18-16,0-2-28 0,11 17-18 0,-4-19-14 15,2 0-13-15,0-4-23 0,1-2-12 0,2 0-13 16,0-4-2-16,-1-3-18 0,-11 0-15 16,15 0-5-16,18-15-19 0,-14 6-11 0,-2-2-13 15,1 0-14-15,-5-3-15 0,0 2-6 16,-2-2-16-16,-3-1-4 0,-1 0-5 0,-4 3 2 15,-2 2 11-15,-1 10-25 0,-13-24 20 0,7 18-5 16,-3 2-15-16,-7-2 1 0,0 3 23 16,-6 2-7-16,12 1 4 0,-8 0 4 0,-1 0 0 15,-21 16-58-15,22-10-24 0,0-1-18 0,3 1-31 16,3-2-41-16,1 3-37 0,4-4 23 0,2-2-200 16,5-1-51-16,0 0 38 0,3 0 6 15,3 0 21-15,14 0 37 0,-6 0 32 0,10 0 18 16,7 0-3-16</inkml:trace>
  <inkml:trace contextRef="#ctx0" brushRef="#br0" timeOffset="237727.9218">11491 5412 581 0,'0'-6'367'0,"-2"-1"-32"16,1 3 8-16,-3 1-29 0,-2 0-41 0,-2 2 29 15,1 1-26-15,-8 4-24 0,8-4-12 0,-12 12-14 16,7 0-17-16,2 3-11 0,1 2-17 15,2 2 2-15,4 2-19 0,3 2-1 16,0-10-9-16,0 8 5 0,0 4-14 0,14 27-18 16,-8-25-6-16,1-1-20 0,-1 1-14 0,1-1-11 15,-1 0 8-15,1-1-13 0,-3-5-12 0,0-1-35 16,-2-3-7-16,0-3-32 0,-2-13-19 16,0 7-40-16,0-7-35 0,-11 13 10 0,6-11-122 15,-4-2-52-15,3 0 24 0,-14-2-262 16,12 2-8-16,-19-8 37 0,8 1 33 0,-3-2 44 15,6-2 20-15,-1 6 26 0,-2-6 25 0,3 4 3 16,1-3 39-16,4 1-11 0</inkml:trace>
  <inkml:trace contextRef="#ctx0" brushRef="#br0" timeOffset="237890.3553">11165 5741 299 0,'-1'-3'484'16,"1"-2"-58"-16,2 1-77 0,1 1-45 0,2 1 31 15,0-1-39-15,12-3-27 0,-1 0-16 0,2-2-20 16,3 2-29-16,1-2-24 0,0 2-22 15,1-5-28-15,1 4-57 0,1 0-8 16,-2 0-173-16,-2-4-94 0,0 2 18 0,1 0-292 16,-4 2 29-16,-3-1 51 0,0 1 33 0,1 2-8 15,8-2 64-15,1 0 15 0,2 2-35 0</inkml:trace>
  <inkml:trace contextRef="#ctx0" brushRef="#br0" timeOffset="238822.8452">12679 5475 851 0,'2'-3'310'0,"-1"1"-17"0,0 0-23 15,-3-1-42-15,1 1 22 0,-1 0-45 0,-3-1 13 16,-1 0-25-16,-1 2-5 0,-13 0-19 0,9 1 11 16,-7 0-24-16,-1 0 5 0,-24 13-21 0,20-5 6 15,-2 4-9-15,3 2-5 0,1-1-4 16,4 4-15-16,-1 2-1 0,4 1-4 0,0 2-17 16,5-1-4-16,2-1 0 0,4-1-5 15,3-4-15-15,0-7 0 0,0 1-9 0,18 12-5 16,-7-15 2-16,-1-3-5 0,0-2-14 0,0-1-12 15,4 0-16-15,21-11-10 0,-15 0-25 0,0-2-1 16,-3-3-7-16,3 1 6 0,-5-1-10 16,4-3-32-16,-3 1 17 0,-2 0 9 0,-2 2 27 15,-1 2-11-15,-2 0-3 0,-2 3-1 16,-3 2 6-16,-2 3 3 0,1 2-2 0,0 0-2 16,-2 3 21-16,-1 1 15 0,-1 1 4 0,0 3 12 15,-2 1 5-15,2 0 20 0,-1 2-13 0,2 11-3 16,0-10 21-16,0 6-9 0,0 2 5 15,10 16 2-15,-2-18 2 0,1 1-5 0,3-2-5 16,-1 0-1-16,1-8-9 0,4 2 2 16,-3-4-3-16,-6-3-9 0,5 0-5 0,2 0-10 15,22-14-26-15,-21 4-8 0,3-2-17 16,-4 1-17-16,2-5 0 0,-3-3 5 0,0 0-14 0,-1-1-10 16,-1 0 17-16,-4 3 20 0,0-4-15 15,-2 4-1-15,-1 2 7 0,-3 5 18 16,-1 10-9-16,0-8 17 0,0 1-2 0,0 7 26 15,0-6-5-15,0 6-15 0,0 0 32 0,-13-8-2 16,11 11 22-16,-2 2 16 0,0 9 7 0,-1 1 2 16,2-1 4-16,1 5-2 0,1 0 5 15,1-8-3-15,0 3 10 0,0 3-5 0,19 20-5 16,-8-19 0-16,2-1 0 0,2-2-9 16,2-1 10-16,0-6-13 0,2-1-9 0,-1-1 5 15,4 1-11-15,-11-7-26 0,7 0-7 16,1 0-7-16,22-17-9 0,-21 7-10 0,-2-2-12 15,0-3-8-15,-5 1-1 0,-1-4 10 0,1-3-18 16,-6 0-27-16,1-1 14 0,-1 1 6 16,-2 0 0-16,-4 1 6 0,0 1 24 0,-1 9-13 15,0-3 11-15,0 0-27 0,0 2 25 0,-15-6 16 16,11 12 2-16,-1 1-4 0,2 1 15 16,-4 2 6-16,3 2-5 0,-1 0 35 0,0 2 2 15,-3 9 7-15,2-3 6 0,-1 5 4 0,1 2 4 16,4 2-5-16,1 2 16 0,1-8 5 15,0 5-11-15,0 2 10 0,11 23-4 0,-5-18-16 16,1-3 9-16,4-1-13 0,-2-3-6 0,2-2 6 16,0 1-26-16,2-4-12 0,0-1-33 0,-2-7-34 15,3 1-47-15,6-5 11 0,-11 0-141 16,20-12-62-16,-9 7 27 0,0-9-300 0,2 2 42 16,-1-2 41-16,2-2 43 0,2 1 50 15,0-1 20-15,3 2 16 0,6 1 19 0,-3 0 40 16,0 2 1-16,3 0 9 0</inkml:trace>
  <inkml:trace contextRef="#ctx0" brushRef="#br0" timeOffset="239071.5065">14113 5413 480 0,'2'-1'622'0,"0"0"-104"0,0 1-80 0,0 0-59 16,0 0-25-16,0 1-28 0,-1 1-8 15,1 3-5-15,-1 0-22 0,3 0-11 0,1 10-51 16,0 0-5-16,2 0-36 0,-4 1-15 0,1 0-12 16,1-1-18-16,-3-4-43 0,-1-1-15 0,0-2-43 15,-1-4-51-15,0 2-46 0,1-2 5 16,-1-2-203-16,0-2 24 0,0 0-387 0,0 0 67 16,0 0 39-16,6-10 39 0,-6 5 33 15,0-1 31-15,0-1 24 0,4-13 15 0,-2-2 49 16,5 1 23-16,-5-1-12 0</inkml:trace>
  <inkml:trace contextRef="#ctx0" brushRef="#br0" timeOffset="239192.3283">14166 5259 434 0,'-7'-7'379'16,"-1"2"-67"-16,3 3-77 0,-3 0-49 0,3 1-62 16,0 1-44-16,2-1-76 0,1 0-1 15,0 3-254-15,2-2-90 0,2 3 16 0,0-3 8 16,-1 2 11-16</inkml:trace>
  <inkml:trace contextRef="#ctx0" brushRef="#br0" timeOffset="239553.2919">14276 5395 536 0,'8'17'374'0,"2"1"-10"0,-1 0-33 0,0-1-31 16,0 0-31-16,-2-3-33 0,-1-1-6 0,-3-2-4 16,4 2-21-16,-4-5-30 0,-1-2-11 15,0-1-5-15,0-3 5 0,-2 3-15 0,0-4 3 16,0-1-18-16,0 1-12 0,-3-2-13 15,1 2-13-15,-2-3 2 0,-1-1-11 0,3 0-10 16,0-2-4-16,-1 2-16 0,1-4-1 0,0 1-13 16,0 2 6-16,2-4-5 0,0 1 5 0,0 7-14 15,0 0 2-15,13-25-11 0,-2 11 11 16,1 3-7-16,4 1 4 0,1 0-2 16,4 3-1-16,2 0 3 0,0 4 1 0,-2 1-2 15,-1 1-10-15,-2 1 5 0,-8 0-14 0,3 0 9 16,16 15-7-16,-15-6-4 0,-4-1-1 0,-3-1 1 15,-4 1-6-15,0-2-1 0,-2 0 8 0,-1-6-9 16,0 0-19-16,0 6-30 0,0-6-18 16,-11 16 7-16,7-12-82 0,1-1-37 0,-3-1-54 15,0-2-60-15,0-2 28 0,1 2-286 16,1-2 62-16,2-1 41 0,0 0 3 0,2 0 33 16,2-1 54-16,7-6-3 0,1-6 33 0,5-1 23 15,0 0-14-15</inkml:trace>
  <inkml:trace contextRef="#ctx0" brushRef="#br0" timeOffset="239799.9482">14765 5260 478 0,'6'-4'485'16,"-4"0"-30"-16,1 0-70 0,-1 3-19 0,2 2-12 15,-4 1 4-15,4 2-9 0,3 9-6 16,0 5-7-16,-4 0-44 0,5 1-2 0,-3 5-15 16,1 0-30-16,-2 1-11 0,0 1-26 0,-2-1-21 15,0-1-20-15,0-1-9 0,-2-3-22 16,2-1-12-16,0 2 0 0,-1-3-7 0,5-3-40 15,-4-6 5-15,0 0-10 0,1-2-18 0,4-2-7 16,-1-3-95-16,1 0-38 0,-7-2-67 0,8 0 14 16,4 0-191-16,18-17-89 0,-17 7 38 15,3 0-249-15,-5 0 66 0,-3-1 59 16,2 2 23-16,-5 1 33 0,-1 1 64 0,0 1 12 16,-2 2 3-16,-2-1 43 0,0 0 1 0,0 1 38 15</inkml:trace>
  <inkml:trace contextRef="#ctx0" brushRef="#br0" timeOffset="239982.4435">14788 5456 1236 0,'-8'-1'447'15,"1"1"-30"-15,3-2-45 0,-3 3-30 16,4-2-42-16,-1 1-27 0,1 0-27 0,2 0-33 16,2-1-17-16,0-1-46 0,3 2-55 0,0-2-42 15,6 2-8-15,9-2-131 0,5 1-91 16,4-3 16-16,-3 4-310 0,0-3 15 0,-3 0 23 15,3 2 23-15,-6-2 38 0,2 1 23 16,-2 0 25-16,-5 2 21 0,-2-1-4 0</inkml:trace>
  <inkml:trace contextRef="#ctx0" brushRef="#br0" timeOffset="240763.0205">15031 5462 865 0,'0'3'359'0,"-2"-1"-33"16,0 1-15-16,2-1-39 0,0 3 40 0,0-3-23 15,2 1-5-15,2 0-19 0,1 0-32 16,2-1-29-16,8 4-14 0,4-1-18 0,2-3-17 16,-6-1-21-16,-5-1-7 0,4 0-16 0,1 0-9 15,19-13-11-15,-17 7-11 0,0 0-17 16,-3-2-18-16,-3 1 5 0,-2 0-22 0,-2 2 7 16,-3-2-4-16,-2 3-17 0,-1 1 5 15,-1 3 0-15,0 0-7 0,0 0-2 0,-11-11-6 16,5 10 13-16,-2 0-4 0,1 2-2 0,-13 2 11 15,4 4 12-15,-4 2-1 0,2 1-3 0,0 3 17 16,5 3-4-16,1-1 18 0,1 2-18 16,2 2 16-16,6-4-9 0,1-1 1 15,2-14-13-15,0 10 10 0,14 11-10 0,-1-12-1 16,3-1 2-16,2-3-25 0,7-5 0 16,-1 0-21-16,-10 0-19 0,8 0-29 0,28-13 4 15,-23 7-8-15,2-1-8 0,-5-3-9 0,1 0 4 16,0-2-14-16,0-2 15 0,-2-1 12 15,-6 2 6-15,6-1 5 0,-8-2 5 16,-1 2-6-16,-5 1 14 0,-5 3 6 0,-2 1 14 16,-2 9-8-16,0 0 34 0,0-7-3 0,-17-2 7 15,11 8 0-15,-2 1 7 0,-9 4-3 0,7-4 13 16,-14 14-13-16,6-6 13 0,5 2-6 16,-1-2-8-16,3 1-11 0,2 3 15 0,2-2-14 15,2-3 5-15,3 0 7 0,0-1-4 0,2-1-4 16,0-5 2-16,0 0-16 0,0 0 2 15,11 11-24-15,-4-9-11 0,-2-3-7 0,3 0 9 16,11-2-28-16,-9 3 5 0,20-11-27 0,-12 4-16 16,4-4 6-16,-4 3 13 0,1-3 16 0,-2 0 0 15,1-1 9-15,-3 1 4 0,-3 2-7 16,1 2 35-16,-6 1-13 0,3 4 6 0,-6 0 3 16,-4 2 2-16,0 0 53 0,0 0 22 0,15 23-12 15,-10-5 16-15,2 4 14 0,0 4 4 16,-3 2 3-16,3 2 16 0,1 4 0 0,2 3 12 15,1 3 23-15,0-2-9 0,0 0 3 0,0 0-28 16,-1-5 8-16,-3 1-21 0,-3-5 7 16,0 1-21-16,-4-18 6 0,0 4-5 15,-13 17-6-15,1-21-6 0,-5 0 2 0,-6-4-12 16,-4-3-7-16,-2-1 5 0,-3-3-28 0,-3 0-1 16,18-1-19-16,-10 0-2 0,1 0-7 15,-32-10-23-15,31 3-10 0,6 1-7 0,-1-2-40 16,6-3-17-16,4 2 12 0,4-5-110 0,3-3-46 15,5 2-52-15,0 7 28 0,13-20-279 16,-1 6 37-16,6 1 45 0,6-4 43 0,4-1 15 16,3-2 27-16,3 2 26 0,1 1 50 15,0 0 9-15,-1 3-2 0</inkml:trace>
  <inkml:trace contextRef="#ctx0" brushRef="#br0" timeOffset="241396.7078">15822 5542 910 0,'0'0'391'16,"2"1"-42"-16,0 1-44 0,-2-2 21 0,2 0 15 16,-1 0-23-16,2 1-18 0,1 0-15 15,0 0-35-15,1-2-24 0,1 1-8 0,1 0-31 16,0 0-20-16,2 0-17 0,6 0-1 16,1 0-20-16,20-9-22 0,-15 3-1 0,-4-2-13 15,2 0-16-15,-3 1-16 0,1-1-7 16,-6-1 2-16,3 1-19 0,-5 2 0 0,-3-2-16 15,0 3 4-15,-4 2-14 0,0 0 6 0,-2 0 1 16,0 3-15-16,0 0 8 0,-12-3-10 16,6 3 3-16,-12 3 9 0,8-3-13 0,-17 14 0 15,10-5 2-15,1 4 15 0,1 1 5 0,1 1 0 16,3 2-2-16,2-1 5 0,1-1-12 16,8 0 19-16,-4 0-12 0,4-9 17 0,0 2-17 15,14 13 5-15,-5-11-11 0,4-3 8 16,3 0-3-16,2-4-4 0,-2-1-5 0,4-1 4 15,0-1-31-15,-8 0-8 0,21-11-10 16,-10 0-22-16,-4-2-10 0,0-1-11 16,-4-3 13-16,3 0-8 0,-1-1 4 0,-2 0 2 15,-4 5 7-15,-1 1 3 0,-4 0 5 0,-2 0 14 16,-1 4-1-16,1 2 20 0,-2 1 10 16,-2 2-5-16,2 0 9 0,0 2 0 0,-2 1-1 15,0 0 17-15,0 0-9 0,0 0 15 16,0 0 4-16,14 12 2 0,-5-1 12 0,1 4-4 15,-1 2-2-15,-1-2-2 0,-3-1 2 0,2 1 14 16,-3 2 3-16,-2-5 0 0,-1-2-12 0,1-2 0 16,-2-1 3-16,2-3 21 0,-2 1-11 0,0-5 21 15,0 0-15-15,0 0 4 0,0 0-2 16,0 0 9-16,-11 10-27 0,8-12 12 16,1-1-23-16,0 0 15 0,1-3-17 0,-1 0 5 15,0-8-20-15,2 5-4 0,0-4-21 0,0-3-16 16,17-17-23-16,-13 15-32 0,5 0-16 15,5 4 11-15,1 0-178 0,3 1-58 16,4-1 29-16,1 4-298 0,-1 1 60 0,1 3 35 16,-1 1 40-16,2 0 26 0,-1 1 32 0,0 1 34 15,-12 3 25-15,7 0 16 0,2 0 33 16,2 0 1-16</inkml:trace>
  <inkml:trace contextRef="#ctx0" brushRef="#br0" timeOffset="241738.1184">16739 5399 509 0,'3'-2'401'16,"1"0"-66"-16,-2 2-7 0,-2-3-20 0,-2 2-40 15,-2-1 33-15,-2 2-28 0,-2-1-16 0,1 2-31 16,-9 2-5-16,7-3-31 0,-18 10-19 16,12-3-9-16,-3 0-25 0,5 1-17 0,-1 3-15 15,7-5 2-15,0-1-15 0,0 2-9 16,3-3-10-16,3 1-17 0,1-1-5 0,0-4-18 16,0 0 4-16,0 0-18 0,11 13 2 0,3-6-3 15,1 1-9-15,2 1-1 0,2-3 10 0,0-2-15 16,3 3 7-16,2-2-19 0,-2 0-4 15,-2 2 29-15,-2-1-10 0,-5 4-12 0,4-4 7 16,-9-1-1-16,4 5 12 0,-6-4 9 16,-2 0 19-16,-3-1 11 0,-1-1 0 0,0-4 18 15,0 0 3-15,-9 13-3 0,-5-8-12 0,-3-1 6 16,-2-1-16-16,-1-2 7 0,9-1-8 16,-6 0-33-16,-2 0-21 0,-26-11-36 0,23 6-34 15,1 0 8-15,-1 1-124 0,6-4-65 0,0 1-58 16,5 0 31-16,2-1-249 0,4 1 42 15,1 0 36-15,4 7 43 0,0 0-3 16,25-19 64-16,-1 13 10 0,4 0 42 0,5 2-16 16,-1 1 21-16</inkml:trace>
  <inkml:trace contextRef="#ctx0" brushRef="#br0" timeOffset="242361.2882">17359 5479 532 0,'5'3'416'16,"7"3"-1"-16,1 2 5 0,0 4-50 16,0-2-20-16,-2 6-35 0,0 0-9 0,-1-3-26 15,-1 6-19-15,0-2-24 0,1 1-12 0,-4-1-31 16,1-2-21-16,-2-1-2 0,-2-5-23 0,2-1-18 16,-2-2-23-16,-2 0 2 0,-1-6-14 15,0 3 6-15,1-1-21 0,-1-2 11 16,0 0-14-16,-2 2-22 0,1-4 8 0,-1 0-13 15,-1-1 4-15,1-1-10 0,2-1-16 16,0-1-1-16,0-1-24 0,2-12-6 0,-2 11-5 16,12-18 4-16,-5 11-9 0,2 1 3 15,2 0-1-15,2 4 8 0,1 2 1 0,0 2-5 16,0 3-5-16,-2 3 11 0,-12 0 0 0,14 0-6 16,3 0 7-16,17 17-1 0,-15-6 1 15,-4 0 0-15,1-2-7 0,1 1 16 0,-1 3-3 16,-3-2 8-16,-2-1-7 0,-3 0-4 0,0-1 7 15,-5-6 0-15,1 2-9 0,-4-5 8 16,0 0 7-16,0 0 6 0,0 6 7 0,0-6-11 16,0 0 5-16,0 0-6 0,-10 7 5 0,7-8 2 15,-1 1-11-15,0-3 8 0,0-1-19 0,-5-4 21 16,4-2-23-16,0 3 16 0,4-2-12 16,1 1 17-16,0-4-10 0,11-13-3 0,-10 15 1 15,7-3 4-15,2 0-7 0,4 2 0 16,0 2-16-16,0 1 20 0,2 5-12 0,-2 1-2 15,-14 2 2-15,16 0 10 0,16 12-16 16,-14-2 8-16,-1-1-5 0,-4 5 14 0,2 0 2 16,-5 2-9-16,2 1 13 0,-4-1 9 15,-3-3-14-15,1-3 13 0,-4-1-17 0,0-1 6 16,-1-2 1-16,-1-1-4 0,0 0-4 0,0-5-10 16,0 0-28-16,0 0-23 0,0 0-46 15,0 0 9-15,-12 8-165 0,7-8-55 0,0-3 29 16,3-1-324-16,-2-1 49 0,2 0 49 15,1 0 38-15,3-2 52 0,7-8 18 0,0-4 24 16,4 4 20-16,5-2 24 0,0 5 18 0,-2-2 5 16</inkml:trace>
  <inkml:trace contextRef="#ctx0" brushRef="#br0" timeOffset="242667.6186">18108 5521 914 0,'0'-1'382'0,"-3"1"-54"0,2 1 15 0,0 2-19 15,-1 1 7-15,-1-1-10 0,2 4-22 0,0-3-11 16,-1 5-9-16,2 1-14 0,0 3-35 0,11 19-16 15,-4-18-15-15,0 2-4 0,3-1-33 16,1-3-12-16,0 3-13 0,1-3-4 0,3-3-20 16,0-1-19-16,1-2-4 0,1-2 8 15,2-2-33-15,-1-2-3 0,-10 0-13 0,5 0-2 16,3 0-31-16,17-12-5 0,-17 6 6 0,-3-3-9 16,0 2-11-16,-4 0 19 0,-3 2-23 15,-4-2 6-15,-1 2 10 0,-1 5-23 0,0 0 7 16,0-9 11-16,-22-9-14 0,6 7-2 15,-3 2-18-15,-3-1-12 0,3 2-24 0,-2 3-18 16,1 2-14-16,4-2 11 0,0 0-94 16,3 3-40-16,4 0-51 0,1-1 26 0,0 2-198 15,5 0-85-15,0-1 39 0,3 2 48 0,0 0 21 16,6 2 30-16,1-2 26 0,15 7 22 0,3 1 28 16,5-1 15-16,-3-2 1 0</inkml:trace>
  <inkml:trace contextRef="#ctx0" brushRef="#br0" timeOffset="243191.5513">18691 5614 676 0,'9'-4'427'0,"-3"-3"-70"0,-3 2 28 15,-2 0-31-15,0 0-25 0,-2 1-33 16,-1-1-10-16,-3 0-18 0,2 2-26 0,-9-4-19 16,-2 0-20-16,0 4-22 0,2 3-20 0,-8 0-24 15,11 0-8-15,-19 12-13 0,12-2-3 0,-2 2-7 16,5 3-18-16,-1 2-2 0,3 1-6 15,1-1-15-15,2-2-6 0,2 2-10 0,5-4 8 16,1-7-8-16,0 2 5 0,0 4-7 16,15 12-7-16,-5-14 0 0,0-3-24 0,4-1-10 15,-2-3-14-15,1-2-14 0,-1-1-21 0,-3 0-4 16,6 0-22-16,19-14-31 0,-11 5 8 16,-5-3-38-16,2-4 25 0,-3-1-24 15,-1 0 14-15,-1-2-4 0,-1-4 7 0,-2-1 18 16,2-2 4-16,-5 0 33 0,-2-3 2 0,0 0 6 15,-3-3 15-15,-3 1 20 0,-1 1 9 16,0 16 2-16,0-4 26 0,0-3-3 0,-15-20 23 16,10 25 14-16,1 1-7 0,0 3 20 15,0 4-6-15,4 1-12 0,-3 4 5 0,2-3-2 16,0 6-2-16,-3 0 16 0,2 2 1 0,0 1 12 16,0 1 17-16,-4 16 4 0,3-4 12 0,1 5-1 15,1 4 13-15,1-10-1 0,0 8-4 16,0 5-29-16,0-1-12 0,0 5-5 0,12 29 4 15,-7-32-12-15,-2-1-18 0,4-2-12 16,0 3-6-16,-1-2-33 0,4-5-8 0,-3-3-33 16,2-4-45-16,2-4-31 0,3-1 12 15,1-2-125-15,2-3-45 0,3-3-80 0,-11-2 32 16,7 0-243-16,5 0 45 0,5 0 51 16,31-14 27-16,-24 8 20 0,4-3 40 0,1-3 56 15,3-1-10-15,-1-2 3 0,6-5 4 0,-1 0 34 16</inkml:trace>
  <inkml:trace contextRef="#ctx0" brushRef="#br0" timeOffset="243410.1604">19584 5470 708 0,'4'-5'446'0,"-1"2"-23"0,-1 1-38 0,-1 1-10 16,-1 4 1-16,2 0 1 0,-2 2-32 0,0 4-19 16,-3 11-15-16,3-9-37 0,0 7-29 15,0 2-26-15,-11 28-23 0,7-27 2 0,0 4-29 16,-2-6-22-16,1 0-35 0,1 0-30 0,2-7-40 15,-1-2-22-15,2-2-30 0,0-4-47 16,1-4 5-16,0 0-179 0,0 0-91 0,9 5 29 16,-3-5-291-16,7-4 52 0,4-3 41 15,-2-1 36-15,2 0 31 0,0-5 29 0,1-3 54 16,-1-3 4-16,2-2 36 0,2-1-1 0,1-1 13 16</inkml:trace>
  <inkml:trace contextRef="#ctx0" brushRef="#br0" timeOffset="243589.1306">19909 5397 544 0,'3'0'462'0,"-3"2"16"0,-1 3-33 0,-5 11-12 16,2 5-20-16,0 6 8 0,3 4-45 16,0 4-17-16,0-5-47 0,1 2-30 15,-2 3-27-15,2-2-6 0,-1 2-27 0,1-4-91 16,0 3-69-16,-3-4-57 0,1-4-77 16,2-14 8-16,0 2-197 0,0 2 24 0,-11 10-328 15,10-19 36-15,-2-2 37 0,2-2 45 0,1-3 23 16,0 0 40-16,0 0 7 0,0-3 32 15,0-1 50-15,-3-1-1 0,3-2 9 0</inkml:trace>
  <inkml:trace contextRef="#ctx0" brushRef="#br0" timeOffset="246110.8666">21216 5720 325 0,'0'0'321'16,"0"0"-41"-16,-14 0-30 0,14 0-33 0,0 0 6 15,0 0-44-15,0 0 7 0,0 0-1 0,0 0-22 16,0 0 31-16,0 0-33 0,0 0-18 15,0 0 57-15,0 0-23 0,17-6 10 0,8 8-3 16,5-1-25-16,-14-1-2 0,9 0-25 0,5 0-3 16,5 0-10-16,41-10-17 0,-35 7-5 15,3 3-13-15,-5-2-5 0,-20 2-12 0,8 0-7 16,2 0-15-16,2 0-27 0,-2 0-3 16,-1 0-28-16,19-10-22 0,-30 10 5 0,-3 0-65 15,-6-2 9-15,-8 2-44 0,0 0-6 16,0 0-48-16,5 0-46 0,-11-1 19 0,0 1-245 15,-13 3 35-15,9-3 31 0,-6 0 27 0,-4 0 26 16,-4 0 6-16,-1 0 29 0,-25 11 7 16,20-8-18-16</inkml:trace>
  <inkml:trace contextRef="#ctx0" brushRef="#br0" timeOffset="246356.0209">21276 5811 534 0,'-1'3'371'15,"-1"0"-41"-15,1-2-29 0,-1 1-13 0,1-1-30 16,4 1-31-16,0 0 22 0,1-2-24 16,3 0-19-16,12 0-10 0,-8 0-11 0,7 0-23 15,2 0-16-15,29-12-16 0,-21 10-18 16,1 2-7-16,0-1-6 0,-1-1-26 0,-1 0-41 16,-2 0 0-16,2 1-3 0,-4-2-41 15,0-1-60-15,0 2-23 0,-4-4-35 0,-1 0-42 16,-1 2 15-16,-5-1-240 0,-2 0-37 0,-3 1 34 15,2 0 27-15,-5-3 6 0,-1 4 40 16,-1-2 3-16,0-2 13 0,-2 3 7 0</inkml:trace>
  <inkml:trace contextRef="#ctx0" brushRef="#br0" timeOffset="246740.2235">21554 5506 464 0,'-4'-1'340'0,"1"0"-46"0,0 0-38 0,0 1-12 16,1 0-25-16,-2 0 15 0,3 1-10 0,0 0-24 16,1 0 32-16,1 2-13 0,1 1-11 15,3-1-4-15,8 6-9 0,4 0-5 0,3 2-14 16,3-2 0-16,4 1-28 0,-2 0-10 15,2-3-23-15,2 5 1 0,0-2-11 0,-1 2-9 16,2 0-7-16,-2 0-12 0,-1 0-7 0,-1 3-12 16,-3-3-13-16,-2 2-1 0,0-2-8 0,-5 5 2 15,-5-2-8-15,-3-1-2 0,-4-1-2 0,-4-13 0 16,0 13-10-16,-18 12 7 16,3-10 2-16,-2 0-14 0,-5-1-26 0,-3-3-16 15,0 0-25-15,-1-2 6 0,2 1-99 0,-3-3-46 16,0 0-48-16,3-4 21 0,4 2-290 15,-1-1 16-15,2-2 30 0,5 0 33 0,6-1 13 16,8-1 57-16,0 0 19 0,-8 0 26 0,8 0 17 16,-5-5 14-16</inkml:trace>
  <inkml:trace contextRef="#ctx0" brushRef="#br0" timeOffset="247613.5524">22850 5465 951 0,'6'-12'297'0,"-3"-2"-29"16,0 4-10-16,-2 0-4 0,-1 0-43 15,0 10-3-15,0-12-18 0,-14-11-44 0,5 12 9 16,1 3-24-16,-5-1 13 0,-3 2-13 16,-2 2 30-16,-3 3-13 0,-2 2-3 0,12 0-23 15,-8 0 3-15,-24 18-10 0,21-5-15 0,-1 2 5 16,3 2 6-16,-1 3-11 0,2 4 4 0,2 3-3 16,2 3-9-16,4 2 0 0,3-3-6 15,4 2 6-15,4-14-18 0,0 7 7 16,13 27-17-16,-1-24 5 0,3-3-2 0,3-2-5 15,2-3-18-15,4-4 7 0,-1-2-11 0,1-2 1 16,5-5-1-16,-1-2-9 0,0-2-4 0,-12-2-19 16,28-12-4-16,-20 2-10 0,3 1-4 15,-6-4 1-15,1-1-10 0,-2-1-1 0,-3 1 2 16,-2-1 2-16,-4 1-15 0,-2 0 8 16,-5 3-14-16,-3 2 11 0,-1 9 5 0,0-7-8 15,0 7-1-15,-23-17 5 0,8 12 0 0,-2-1-14 16,-3 3 16-16,5 2-4 0,-4 1 4 15,3 0 1-15,1 0 3 0,5-2-1 0,-2 2 9 16,12 0-13-16,-6 0 9 0,6 0-6 0,-9 0 11 16,9 0-15-16,-7 0 22 0,7 0-12 15,0 0-2-15,-10 2 1 0,12-2 14 16,2-2-4-16,0-1-3 0,1 3-1 0,10-6 20 0,-1 0-20 16,4 1 17-16,1-1-17 0,2 0 9 15,-2 1 10-15,2 1-18 0,-1-1-9 0,-2 2 22 16,-4 2-15-16,-3-1 21 0,-11 2-1 0,7 0-21 15,1 0 15-15,-1 0 21 0,-7 0-7 16,25 16 11-16,-16-6 4 0,-2 5 12 0,-1 1 6 16,1 3 4-16,-2 3-2 0,0-3-6 15,-2 1-5-15,-1 1-2 0,-1-1 10 0,-1-11-15 16,0 3-5-16,0 3 7 0,0-3-5 0,0 0-15 16,0-2-18-16,0-3-20 0,0 0-24 0,0-7-26 15,0 5 8-15,0-5-103 0,7 7-69 16,0-7-69-16,10-2 27 0,3-5-283 15,3-1 70-15,0-2 37 0,1-3 32 0,1 2 44 16,0-3 15-16,2-2-5 0,-1 2 50 0,-2-3 28 16,1-1-31-16</inkml:trace>
  <inkml:trace contextRef="#ctx0" brushRef="#br0" timeOffset="247882.9362">23458 5472 802 0,'-2'-5'406'0,"2"1"20"15,-2-1-29-15,1 2-50 0,0 1-52 16,0 2-20-16,-2 0 2 0,2 3-22 0,0 1-20 16,-1 2 4-16,0 12-8 0,1 7-22 15,1 4-3-15,-2 2 7 0,2 0-37 0,-1 1-2 16,1-1-10-16,-1 1-23 0,1-5-23 0,0 1-14 16,0-16 5-16,0 5-2 0,0 0-45 15,0 1-10-15,0-4-25 0,0-1-25 0,0-6-35 16,0-7-56-16,0 0 9 0,6 11-144 15,-3-14-67-15,-2-1 25 0,1-2-297 0,1-9 6 16,3-3 59-16,-4 1 44 0,1-2 6 0,3-2 47 16,-3-1 12-16,-3 0 33 0,1 0 27 15,0 2 32-15,-1 11-19 0</inkml:trace>
  <inkml:trace contextRef="#ctx0" brushRef="#br0" timeOffset="248132.1072">23403 5503 464 0,'-7'-5'487'0,"3"2"-91"0,2-2 0 0,0 2-15 16,0 1-24-16,1 1-18 0,0-2-34 0,1 1-32 16,2-2-44-16,0 1-15 0,1 1-17 15,2-2-20-15,12-4-12 0,0 5-21 0,2-2-11 16,3 0-13-16,-1-1-8 0,2 3-20 0,0-2-12 16,2 3-3-16,-1 0-3 0,-1-1-18 15,0 0-16-15,-3 2-23 0,1 0-36 16,-5 0-42-16,-16 1 5 0,12 0-108 0,-3 0-36 15,-1 0-42-15,-8 0 23 0,8 0-304 0,1 11 34 16,-11-6 35-16,-2-3 17 0,0 3 46 16,-7 4 26-16,-2 1 7 0,-4 2 44 15,1-5 17-15,-2 6 0 0</inkml:trace>
  <inkml:trace contextRef="#ctx0" brushRef="#br0" timeOffset="248318.5929">23463 5588 254 0,'-3'3'458'0,"1"0"-27"15,0 0-69-15,1-1 24 0,1 2-19 0,1-1-17 16,1-2-38-16,2 1-20 0,0 0-37 16,2 0-23-16,1 0-28 0,11 0-25 0,0 1-24 15,-4-3-37-15,-5 0-47 0,3 0-44 16,4 0-1-16,2 0-141 0,-2 0-62 0,3 0 16 16,17-15-308-16,-15 10-16 0,1 0 35 0,2 1 24 15,-3-3 51-15,5 3 1 0,3 2 25 16,1-2 15-16,0 1 3 0</inkml:trace>
  <inkml:trace contextRef="#ctx0" brushRef="#br0" timeOffset="248999.4363">24185 5382 318 0,'2'-4'378'15,"0"-2"-46"-15,0 0-39 0,-1 1-2 0,0 2-24 16,0-3-26-16,-2 2-31 0,1 0 11 16,0 0-19-16,-3 0-31 0,3 4-18 0,-7-4 46 15,1 3-30-15,-1-1 2 0,-9 5-13 0,7-3-4 16,-16 13-4-16,8-3 4 0,0 4-10 15,-2 4 11-15,1-1-2 0,4 3-19 0,-3-1 1 16,1 5-4-16,-3 5-1 0,5 3-9 0,-1-1-12 16,4 4 3-16,1 2 4 0,3-2-24 15,1-2 1-15,4-1-9 0,2-17-11 16,0 7-17-16,0 3 15 0,21 25-42 0,-6-27 1 16,2-3-40-16,1-6-15 0,3 0-34 0,3-3-25 15,5-4-17-15,-2-2 10 0,3-3-114 0,1-2-36 16,-17 0-37-16,26-10-47 0,-15 1 28 15,-2 1-243-15,0-4 47 0,0 0 26 0,-2 0 20 16,0-2 47-16,-3-1 33 0,2 0 11 0,-2-1 37 16,3 3 3-16,-2-1 33 0</inkml:trace>
  <inkml:trace contextRef="#ctx0" brushRef="#br0" timeOffset="249264.6388">24562 5506 519 0,'0'-2'476'0,"0"0"-85"0,-1-1-51 0,1 3 14 16,0 0-9-16,1 2-13 0,0 3-8 15,1 0-3-15,1 11-38 0,1 5 9 0,-1-1-32 16,0 4-19-16,-3 1-9 0,1 2-17 0,-1-15-34 16,0 6-22-16,0 3-19 0,0-2-10 15,0-2-15-15,0-2-35 0,0-3-54 16,0-3-26-16,0-1-17 0,0-8-60 0,0 7 7 15,0-7-148-15,2 7-57 0,3-8 26 0,0-2-275 16,0 0-8-16,8-7 48 0,2-3 37 16,0-1 32-16,0-5 23 0,0 0 11 0,-1 0 38 15,0-3 34-15,-2 2 8 0,1 1 16 0</inkml:trace>
  <inkml:trace contextRef="#ctx0" brushRef="#br0" timeOffset="249481.722">24812 5493 507 0,'2'-4'496'0,"-1"1"-59"0,2 1-39 0,-2 2-17 15,0 1-13-15,0 2-6 0,0 3-21 16,0 1-13-16,0 13-12 0,-1 4-21 0,1 1-38 16,-1 0-15-16,0-12-30 0,0 7-16 0,0 2-27 15,0 1-13-15,0-1-21 0,0 0-16 16,0-3-49-16,0-2-21 0,0-5-41 0,-11 8-38 16,9-13-40-16,2-7 7 0,0 0-168 0,0 0-73 15,0 0 28-15,13 10-301 0,-8-11 34 16,0-1 73-16,8-7 27 0,-3 4 20 0,3-1 37 15,4-1 42-15,-1-1 27 0,-1 2-8 0,2-2 32 16,3-1-5-16</inkml:trace>
  <inkml:trace contextRef="#ctx0" brushRef="#br0" timeOffset="249833.1506">24965 5293 558 0,'0'-4'415'0,"0"3"-23"16,0-1-56-16,2 2 10 0,3 0-11 0,1 2-18 15,17 3-5-15,1 5-9 0,0-1-22 16,3 3-6-16,4 4-21 0,-2 4-28 0,1 4-14 15,1 2-1-15,-2 5-39 0,-3 5-14 16,-2 0-10-16,-6 5-2 0,-1 2-35 0,-6 0 0 16,-2 0-22-16,-5-2 11 0,-4-22-35 15,0 9-17-15,-16 36-23 0,4-30-23 0,-7-5-42 16,-2-3-90-16,-2-3 12 0,-7-3-158 16,-5-4 26-16,-3-4-332 0,-2 0 40 0,2-2 46 15,1-3 25-15,-1-3 19 0,-1 0 63 0,-1-2 26 16,0 0 22-16,16-2 25 0,-10 0 34 15,-8 0-1-15</inkml:trace>
  <inkml:trace contextRef="#ctx0" brushRef="#br0" timeOffset="259910.6294">1985 6769 831 0,'18'-13'294'0,"-18"13"-27"0,34-23-16 0,-30 20-1 16,0 1-40-16,1-2-1 0,-4-1-21 0,0 2-24 15,0 0-19-15,-1-1 46 0,-1-2-34 0,1 2-12 16,0 4-10-16,0 0 9 0,-15-7-28 16,8 5-27-16,-11 4 8 0,8-2-18 0,-6 0-20 15,-21 16 4-15,17-7-10 0,-1 4 17 16,1-1-22-16,2 2-5 0,1-2-13 0,4 2 10 15,1-5-7-15,3 3-12 0,4-4 5 0,1-2 6 16,2 2-4-16,2-8-3 0,0 0 0 16,11 15-1-16,4-9-2 0,5-2 1 0,1 2-26 15,2-3 26-15,2 1-23 0,-1 1 18 0,-4 1-12 16,-1-1 0-16,-2 3-14 0,-4 0 3 0,0 0-19 16,-5 0 2-16,-5 0 16 0,0-3 28 15,-3 3-20-15,0-8 22 0,0 9-11 0,-19 15 14 16,4-13-9-16,-2 3 1 0,-2-4-6 15,-1 0 2-15,-1-2-21 0,-2 1 2 0,0-3 0 16,3-1-51-16,1-3-64 0,-1-2-49 0,12 0-34 16,-15-12 17-16,12 4-290 0,-1-3 36 0,8 1 34 15,4-3-12-15,0 4 30 0,14-19 52 16,-1 9 21-16,3-2 7 0,4 1 13 0,4-1-5 16</inkml:trace>
  <inkml:trace contextRef="#ctx0" brushRef="#br0" timeOffset="260116.658">2249 6628 526 0,'10'-4'403'0,"-3"4"-52"0,0 2-22 16,-3 2-31-16,-2 2-36 0,0 2 47 0,1 15-13 15,-2 1-14-15,0 1-24 0,0-1-18 16,-1-10-24-16,0 6-13 0,0 4-36 0,0-1-13 16,0 2-10-16,0-3-10 0,0 0-23 0,0-5-31 15,0-3-52-15,0-2-31 0,0-3-2 16,0-1-106-16,0-8-67 0,0 7-74 0,0-7 24 15,0 0-295-15,-6 6 63 0,6-9 25 0,0 0 34 16,-1-1 45-16,0 0 27 0,-1-1 22 16,1-1-22-16,0 1 48 0</inkml:trace>
  <inkml:trace contextRef="#ctx0" brushRef="#br0" timeOffset="260288.1158">2237 6866 774 0,'-1'-1'435'0,"-1"-1"-67"0,0 0 19 0,-1 2-46 15,2-2-28-15,0-1-22 0,1 0-36 0,1-1-27 16,3 4-40-16,0-5-36 0,9-3-55 16,2 0-11-16,0 0-147 0,2-2-75 0,-1 0 12 15,-1 3-339-15,-1 0 34 0,1 2 28 0,-4 1 24 16,-1-2 11-16,-1 5 74 0,-4 0-43 0,1 0 33 16,-2 0-7-16</inkml:trace>
  <inkml:trace contextRef="#ctx0" brushRef="#br0" timeOffset="260769.9012">2432 6837 504 0,'0'5'398'0,"3"-1"-44"0,-3-1-41 16,1 0-37-16,0 1 46 0,1-1-9 0,0-2-29 15,-1 0-2-15,3 1-43 0,1-2-30 16,-2-2-21-16,2 0-26 0,-1-1-17 0,10-7-28 16,-3-1-12-16,0 1-2 0,-1-2-18 15,-1 1 8-15,-3 2-37 0,0 2 13 0,-3-1-23 16,0 4 11-16,-3 0-29 0,0 1 14 15,0 3-20-15,-5-1 10 0,1 2-13 0,0 3 4 0,-8 9 7 16,2 1 3-16,1 3-7 0,1 0 16 16,2 0-5-16,0-1-8 0,3 1-3 0,3-4 13 15,0-1 7-15,0-12-3 0,0 9-7 0,13 9 8 16,-7-12-7-16,3-3-8 0,0 0 6 16,-1-1-12-16,0-2 9 0,6 0-16 0,19-14-1 15,-15 4-25-15,0 0-11 0,-2-1 13 0,0-2-18 16,1-3-11-16,-5 1-10 0,-2 0 8 0,-2-1 15 15,0 3-14-15,-3 1 28 0,-1 6 2 16,-1-1-10-16,-1 3-11 0,0 1 2 0,-1 1 29 16,-1 2 1-16,0 0 22 0,0 0 10 15,1 27 6-15,-2-6 8 0,1-8 3 0,0 6-5 16,0 5 18-16,0 4 2 0,0 2-11 16,0 3-13-16,0 0 6 0,0 0 0 15,0-1-6-15,0-2-11 0,0-2-12 0,-12 18-5 16,8-29-24-16,3-8-8 0,-1 0-34 0,1-6-49 15,0-1 10-15,-2-4-127 0,2-1-57 16,0 0 25-16,-1-3-329 0,-1-8 61 16,1 2 23-16,1-2 52 0,1 5 41 0,0-5 19 15,0-2 7-15,0-2 53 0,0 0 17 0,12-20 5 16,-8 20-4-16</inkml:trace>
  <inkml:trace contextRef="#ctx0" brushRef="#br0" timeOffset="260994.5006">2740 6842 419 0,'3'-8'472'0,"2"1"-89"15,-2 1 51-15,1 0-30 0,1 3-26 16,10-6-37-16,1 5-1 0,-1 0-28 0,3 0-13 16,-11 4-23-16,6 0-19 0,17 11-35 0,-14-4-12 15,-1 1-30-15,-2 3-20 0,-1 2-18 0,-6 2-4 16,1-4-30-16,-5 1-11 0,-2-1-18 0,0-11 0 16,0 9-9-16,-11 16-22 0,-3-13-48 15,0-2-47-15,-5 0-45 0,2-3 10 0,-5-3-168 16,-1 0-84-16,0-2 29 0,0-1-253 15,0 1 33-15,-4-2 48 0,2 0 43 0,12 0 29 16,-7 0 14-16,-3 0 64 0,-2 0-8 0,1 0 30 16,-3 0 3-16,-1 0-17 0</inkml:trace>
  <inkml:trace contextRef="#ctx0" brushRef="#br0" timeOffset="261411.1104">1635 7325 676 0,'-15'6'428'15,"3"-3"-82"-15,3-1-41 0,1 2 33 0,4-2-9 16,1-2 9-16,5 1-23 0,1-1 1 0,4 0-12 16,13-3-22-16,-3 3-18 0,31-9-12 15,-2 1-11-15,7-2-25 0,6-1-18 0,4-2-14 16,6 0-27-16,3 1-17 0,5-2-14 0,9 0-15 16,3 2 24-16,-5 2-14 0,1 0-13 0,-6 1-20 15,-8 1-30-15,-7 2-29 0,-8 0-29 16,-5 2-33-16,-10-1 0 0,-4 0-20 0,-5 1-20 15,-1 3-14-15,-9-1-15 0,-6 0-26 0,-16 2 11 16,0 0-82-16,9 4-41 0,-14-3-33 16,-9 5 25-16,-6-6-216 0,-5 4-64 0,-3 2 49 15,-5 2 25-15,-5-1 34 0,-7 0 28 0,-5 2 53 16,-4 4-6-16,-6 2 9 0,-1 1 33 16,-7 1 24-16</inkml:trace>
  <inkml:trace contextRef="#ctx0" brushRef="#br0" timeOffset="261628.7396">1893 7426 513 0,'-25'10'460'0,"4"-5"-15"16,4 1-56-16,8 1-1 0,3-3-21 0,6-1-3 16,2 0 2-16,6-3-13 0,15 0-25 15,-8 0-28-15,39-10-17 0,-14 2-29 0,6 1-27 16,4-3-15-16,1 1-23 0,4-3 0 16,-2 1-14-16,1 2-36 0,-3-1-13 0,1-2-31 15,-3 3-50-15,-3-3-35 0,-2 1-57 0,-6 2-56 16,-1 0 10-16,-6-4-187 0,-1 0-82 0,-4 1 31 15,-3-1-258-15,0 1 49 0,-3-3 54 16,-4 2 29-16,-3 0 51 0,2 1 46 16,-2 1 17-16,-1-1-11 0,5 0 70 0,-4-1-54 15,0-2 71-15</inkml:trace>
  <inkml:trace contextRef="#ctx0" brushRef="#br0" timeOffset="261933.5023">3086 6725 1053 0,'1'-6'469'16,"2"1"-72"-16,-1 2-38 0,-1 1-25 0,2 2 2 15,0 2-22-15,0 1-11 0,0 1-22 0,6 10-14 16,1 3-32-16,-6 0-15 0,2 3-24 15,0 3-15-15,-1 0-27 0,3 1-14 0,-6 0 6 16,-1-2-10-16,0 0-20 0,0-4-31 0,0-3-36 16,-1-2-41-16,0-4-46 0,0-1-64 15,2-2 8-15,0 0-202 0,-1-3 26 0,-1-2-323 16,0 2 69-16,0-3 24 0,1 0 57 0,-1 0 41 16,0 0 10-16,0 0 5 0,0 0 52 15,3-11 17-15,0 9 5 0,8-7 43 0</inkml:trace>
  <inkml:trace contextRef="#ctx0" brushRef="#br0" timeOffset="271057.6345">3912 6813 948 0,'0'-14'360'0,"0"14"-42"0,0 0-23 16,0 0-41-16,0 0-26 0,0-14-25 0,0 14-24 16,-19-18-23-16,18 17-15 0,0-1-45 0,1 1-8 15,-1 2-42-15,0-1-48 0,0 1-40 16,-1 0-52-16,1 0 7 0,0 1-319 0,0-1 2 16,1 1 26-16,0 0 45 0,-1 3 9 0,1 0 21 15,-2-1 11-15,2 1-33 0</inkml:trace>
  <inkml:trace contextRef="#ctx0" brushRef="#br0" timeOffset="271210.5401">3876 6927 287 0,'-1'3'428'0,"0"1"-69"0,0-2-40 16,1 1-52-16,-2 0-11 0,0 1-47 16,1-2-4-16,1-1-70 0,-1 0-30 0,0 2-58 15,0-3-49-15,1 1-51 0,0 1 5 0,1-5-299 16,1 3-36-16,3 0 48 0,-2-3 17 15,0 2 9-15,1 0 13 0</inkml:trace>
  <inkml:trace contextRef="#ctx0" brushRef="#br0" timeOffset="272178.1216">4353 6732 1108 0,'0'0'344'0,"0"0"-43"0,-1 3-40 16,-1 1 42-16,1 0-52 0,-4 12-3 15,1 2-27-15,2 2-9 0,1-2-25 0,1-6-14 16,0 2-15-16,0 3-18 0,10 17-13 16,-5-17-17-16,4-4 0 0,-2-1-22 0,2-3-4 15,3-2-6-15,-1-1-18 0,-2-5 4 0,3 0-7 16,-12-1-27-16,15 0-11 0,19-17-21 0,-16 7-1 15,-2-2-47-15,1 0 12 0,-5-3-21 16,1-2-7-16,-1 3-8 0,-3-1 21 16,1 1 12-16,-6 4 12 0,-1 3-5 0,-1 3-2 15,-2 1-4-15,0 3 35 0,-2-1-10 16,0 3 25-16,2 2 15 0,-2 0-10 0,0 1-3 16,1 2 51-16,1 13-6 0,-2-8 11 0,2 1-10 15,0-13 10-15,0 13-1 0,0 0-10 16,18 14-6-16,-8-16 7 0,3-5-12 0,2-1 13 15,-2-2-23-15,0-3-1 0,-13 0 0 0,17 0-15 16,17-13 5-16,-15 5-4 0,-2-1-1 0,-1-2 7 16,-3-3-24-16,0-1-8 0,-1-1-15 0,-2-1-4 15,-3 0-17-15,1-1 19 0,-5 0-5 16,-3 5-14-16,0 13 7 0,0-11 16 0,0 3 1 16,0 1 1-16,-14-5 0 0,0 7 3 15,-2 1 6-15,0 4-14 0,2 0-4 0,3 0 0 16,-3 0 4-16,-3 0-3 0,4 0 17 0,0 0-1 15,4 0-2-15,2 0 1 0,-4 11 0 16,10-11 2-16,1 1 1 0,1 0-1 0,4-2-16 16,0 1-15-16,15-1 8 0,1-1 1 0,-8 2 4 15,27-6 0-15,-12 0 3 0,0 1 12 16,0-2-7-16,1-1-29 0,-5 1-1 0,2-4-11 16,-2 0 9-16,-2 0 2 0,-4-1-10 15,-3-1-25-15,-3 1 19 0,-1-2-5 0,-2 1 27 16,-7 4 4-16,0 2-13 0,-1 0-1 0,0 1 18 15,-1 6 11-15,0 0-13 0,0 0 11 0,-13-11 24 16,6 12 16-16,0-1 11 0,-6 8-1 16,-2-3 8-16,4 4-5 0,2 2-6 0,-1-1 16 15,4 4 3-15,2 2 7 0,3-2-4 0,1 5 32 16,0-11-17-16,0 7 2 0,11 17-17 16,-3-14 33-16,0-1-18 0,2-2 11 0,1 0-17 15,-1-3 5-15,1 2-13 0,-4-5 17 0,0-3-27 16,-1 0 14-16,-3-3-7 0,0 0 12 0,0 0-5 15,0-3-1-15,-1 0-12 0,-2 0-14 16,0 0 12-16,0 0-14 0,0 0 7 16,0 0 3-16,11-12-3 0,-10 8-1 0,0 2-15 15,0-3 7-15,1 1-11 0,1-1 1 0,0 0 1 16,7-6 5-16,2 1-6 0,-2 2 1 0,9-1 0 16,-1 4 0-16,1 1-5 0,1 3 2 15,0 1-4-15,-10 0 19 0,3 0-20 16,17 14 10-16,-13-7 16 0,-5 3-8 0,0-2 13 15,-2 1-18-15,-3-1 1 0,-2 1 5 0,-2-4-10 16,-2 2-3-16,0-4-31 0,-1 2-23 0,1-1 4 16,-1-1-95-16,0-3-26 0,0 0-56 15,0 0-34-15,0 0-22 0,-4 2 27 0,6-2-244 16,1-2 34-16,4-1 25 0,7-4 18 16,6-2 33-16,1-3 31 0,3 4 34 0,1-2 5 15,1 0 13-15</inkml:trace>
  <inkml:trace contextRef="#ctx0" brushRef="#br0" timeOffset="272722.6005">5672 6715 755 0,'0'-4'414'16,"-2"3"-53"-16,-3-1-46 0,0 2 9 0,0 0-25 15,-2 1-6-15,-8 3-35 0,-2 4-3 16,3 1-12-16,-1 1-25 0,0 2-27 0,2 3-11 16,2-1-26-16,4-3-14 0,2 0-10 15,2 0-13-15,1-5-8 0,1 1-7 0,1-7-11 16,0 0-15-16,0 7-3 0,0-7-18 15,16 12-2-15,-10-12-19 0,13-1-30 0,-11 1-2 16,18-13-31-16,-9 6-7 0,0-3-11 0,-1 0 8 16,-1 0 2-16,-2 0-8 0,1-1 6 15,-5 4-20-15,-3 1 7 0,-1 2 22 0,-2-1 7 16,2 3 18-16,-2 0-14 0,-2 1 3 0,1 1 2 16,-2 0 18-16,0 0-6 0,0 0 1 15,5 12 11-15,-2-8 18 0,5 11-5 0,1-4 11 16,1 0 2-16,1-1-3 0,2-3-10 0,1 1 2 15,2-2-2-15,1-3 4 0,3-3-15 0,-11 0 5 16,7 0-1-16,20-11-4 0,-18 5-14 16,0-4 9-16,-1 1-22 0,-2-3-12 0,0-2 6 15,0-1-55-15,-3-2-10 0,-5-2-5 16,3 0-15-16,-1-1 13 0,-2-2 16 0,-1 4 10 16,-4 6 6-16,-2-1 0 0,0 5 6 0,0 8 20 15,0 0 20-15,0-8-1 0,0 8 30 16,-12-9 0-16,8 12 44 0,1 1 17 0,0 1-2 15,-3 9 18-15,-2 2 9 0,5 3 7 0,1 1 13 16,2-9-10-16,0 4-3 0,0 5 2 16,16 22-6-16,-7-21-25 0,1 0 16 0,3-3-25 15,0-3-8-15,-1 1 7 0,2-7-28 0,-1-4-4 16,0-2-48-16,-13-3-38 0,14 0-37 16,17-10 8-16,-16-3-169 0,-2 2-54 0,-3-3 25 15,0 0-277-15,-1 0 24 0,-3-1 76 0,0-1 21 16,-1 3 35-16,-4 1 42 0,0 3 26 0,-1 0 22 15,0 9-16-15,0-6 21 0,-11-5 5 16</inkml:trace>
  <inkml:trace contextRef="#ctx0" brushRef="#br0" timeOffset="272908.0871">6033 6677 362 0,'-6'1'599'0,"0"0"-92"0,2 1-61 15,-1-1-41-15,2-1-21 0,1 0-48 16,1 0-26-16,1 0-16 0,2 2-51 0,1-4-7 15,2 2-31-15,1 0-15 0,2 0-38 0,12-3-49 16,-10 3-55-16,22-7-64 0,-10 2 2 0,0-2-193 16,-1 0 20-16,1 3-306 0,-2-1 0 15,2 1 27-15,3-2 51 0,2 3 23 0,1 1 25 16,1 0 22-16,-14 2 42 0,10 0 13 0,6 0 14 16</inkml:trace>
  <inkml:trace contextRef="#ctx0" brushRef="#br0" timeOffset="273489.6406">6902 6617 1057 0,'2'-5'454'0,"1"0"-33"0,-1 0-46 0,-2 1-27 16,0-2-30-16,-2 3-24 0,-1-1-27 16,0 2-22-16,-1 2-22 0,-2 1-17 0,-10 5-27 15,1 5-1-15,-2 3-29 0,2 0 8 0,-2 3-19 16,6 0-16-16,2 2-5 0,0-2-7 15,4 0-28-15,2-1 12 0,3-2-20 16,0-14-5-16,0 10-6 0,0-2-10 0,13 5-17 16,-7-12 13-16,1 0-24 0,1-1-18 0,3 0-14 15,18-10-22-15,-11 3-5 0,3-1-19 0,0-3-6 16,-2 0-14-16,-1 1 2 0,1-3 5 16,-3 4 17-16,-1 1-9 0,-2 0 15 0,-5 3-1 15,-1 0 1-15,2 2 13 0,-2 2-3 0,-2 1-4 16,0 0 5-16,-5 0 1 0,0 0 16 15,7 0 3-15,-7 0-11 0,27 9 8 0,-17-6 14 16,-2 1 7-16,0-4-14 0,-2 3 4 16,2-2 9-16,-1 0 5 0,-7-1-13 0,6 0 8 0,1 0 9 15,6 0-16-15,0 0 2 0,13-12-13 16,-9 9 6-16,-6-1 0 0,-2 2 7 0,3 0 2 16,-3 1 6-16,0-1-4 0,-2 2 0 0,1 0-3 15,-2 0-4-15,-6 0-1 0,0 0 3 16,9 0 8-16,-2 0-11 0,-7 0-4 15,9 0 2-15,-9 0-5 0,16 10 12 0,-12-7-6 16,0-2 7-16,-1 1-3 0,0-1 5 0,-1-1-7 16,1 0 26-16,-3 0-19 0,0 0 17 0,0 0 4 15,0 0 5-15,0 0-9 0,0 0 5 16,7 0-9-16,2-11 0 0,-4 7-9 0,-2 2 10 16,0-3-7-16,0 0-27 0,2 2-30 15,6-9-19-15,3 4 6 0,1 0-131 0,5-2-28 16,-1 3-68-16,-1 0 30 0,3-3-215 0,1 7 11 15,-5 1 13-15,3-1 31 0,1 1 40 16,-11 2 0-16,6 0 49 0,0 0 9 0,15 10 27 16,-19-5 15-16</inkml:trace>
  <inkml:trace contextRef="#ctx0" brushRef="#br0" timeOffset="273769.8929">7690 6612 430 0,'0'3'369'0,"2"-1"-46"0,-2 0-12 0,2 0-1 16,-2 1-39-16,3-3-34 0,-1 2-28 15,-2 0 61-15,2 1-23 0,1-2 4 0,-1 0-7 16,1-2-35-16,1 2-7 0,0 0-29 0,1-1-13 15,1-2-19-15,-1 1-14 0,0-1-12 16,-5 2-12-16,0 0-13 0,15-5-7 0,-9 2-5 16,-3 1-16-16,1 0 0 0,-2-1-5 0,0 1-10 15,-2 1-14-15,0-1-3 0,-1 2 1 0,-2 0 5 16,0 0-2-16,0 2-13 0,-2 3-4 16,1-2 2-16,-4 9 2 0,-1-3 7 0,4 1-8 15,0-2-2-15,2-1 2 0,1 0-5 16,2 0-13-16,0-7-34 0,0 0-24 0,0 6-30 15,19 9 7-15,1-11-89 0,-1 0-43 0,-6-4-57 16,8 0 25-16,7 0-262 0,34-12-1 0,-22 6 53 16,1-2 23-16,2 3 53 0,4-5 27 15,3-2 21-15,1-2 42 0,1 1-20 16,0-1 45-16</inkml:trace>
  <inkml:trace contextRef="#ctx0" brushRef="#br0" timeOffset="273981.9508">8889 6407 1023 0,'10'-3'485'0,"-4"3"-23"16,-3 3-32-16,0 1-44 0,-1 5-17 16,3 10 8-16,1 1-5 0,1 4-43 0,3-2-15 15,1 2-33-15,-2-1-30 0,1 3-1 16,0 0-52-16,0-5-19 0,1 2-20 0,-2-4-17 16,-2-1-111-16,-2-4-65 0,-1-3-59 0,-1-5 9 15,0-3-214-15,-3-3 27 0,0 0-330 0,0 0 40 16,0 0 45-16,9-10 44 0,-8 4 48 15,-2 2 15-15,1-2 61 0,-2 0 16 0,-3-8 15 16,-3 2-3-16,-3 0 39 0,2 1 17 16</inkml:trace>
  <inkml:trace contextRef="#ctx0" brushRef="#br0" timeOffset="274632.731">8783 6582 421 0,'-10'0'570'0,"3"0"-93"15,0 0-37-15,0 0-26 0,4 0-58 16,-1 0-8-16,2 0-4 0,2 1-29 0,2-1-19 15,2 2-23-15,4-2-35 0,18 2-35 16,-11-2-12-16,10 0-24 0,5 0-20 0,2 0-51 16,2 0-47-16,1 0-43 0,39-12-55 0,-35 6-30 15,-3 0 8-15,-5 1-128 0,-1-2-4 16,-4-2 3-16,-1-1 24 0,-3 1 2 0,-4-3 24 16,-6 1 21-16,0 1-5 0,-8 2 23 0,-1 2 23 15,-2 1 30-15,-1 5 11 0,0 0 35 16,-15-11 10-16,9 10 21 0,0-1 4 0,-1 1 12 15,0 1 2-15,0-2 12 0,0 2 19 0,-2 0-7 16,0 0 26-16,-8 16-1 0,7-7 32 0,2 2 8 16,3 2 13-16,2 4 13 0,3-8 10 15,0 7-17-15,0 0 8 0,0 5 17 0,14 21-25 16,-8-22-1-16,-1 1-9 0,3-2-30 16,-1-3 18-16,1-1-30 0,-1-2 2 0,-1-3-22 15,-2-3 8-15,1-2-14 0,0-3-3 0,0 0-18 16,-5-2-5-16,0 0-23 0,8 0-2 15,14-12-36-15,-9 3 10 0,2-1-23 0,-2 0-5 16,3 1 11-16,-5 1 0 0,1 2 0 16,-3 1 7-16,-2 4-6 0,0-1 4 0,-1-1 0 15,2 3-4-15,-8 0 10 0,0 0 7 16,9 0 12-16,-2 0 6 0,7 0 6 0,18 14-1 16,-17-11-1-16,0 0 2 0,1 0 2 15,0-3-10-15,-7 0-12 0,4 0 11 0,2 0-6 16,1 0 8-16,13-11-13 0,-13 6 19 15,-4 0-22-15,-4-2 6 0,0 3-3 0,-3-1 18 16,-2 5-11-16,-1-3-3 0,-2 2-3 0,-1 1 13 16,-1 2-10-16,-2 0-1 0,1 3 4 15,-2-2 16-15,-4 12-6 0,0-1 9 16,1-1-18-16,3-1 18 0,0-2-18 0,4-1-4 16,1-9 9-16,0 0-18 0,0 8-17 0,13 3-14 15,2-6-17-15,2-4-34 0,4 2-32 0,4-3 12 16,-10 0-133-16,9 0-51 0,28-9 26 15,-21 1-302-15,5 2 49 0,-1 0 29 16,2-1 28-16,6-1 24 0,-3 2 58 0,-1 0 35 16,1-1 23-16,3 2 9 0,-1 1 0 15,2-1 31-15</inkml:trace>
  <inkml:trace contextRef="#ctx0" brushRef="#br0" timeOffset="275261.9047">10551 6638 595 0,'0'0'453'0,"-1"1"-29"16,-1 1-14-16,2 0-36 0,2 1-15 16,-1 0-19-16,1 1 1 0,1 0-14 0,1-1-31 15,10 5-39-15,2-1-29 0,1-1-12 16,1-2-34-16,3 1-13 0,-3-2-16 0,3-1-7 16,-12-2-31-16,7 0 1 0,0 0-21 0,3 0-28 15,17-13-23-15,-20 8-22 0,0-2-23 0,-3-2-5 16,-3 1-1-16,0 1-10 0,-1-3 7 15,-6 5-3-15,-1-2-7 0,-2 3 2 0,0 4 15 16,0 0-14-16,-14-8 3 0,6 7-2 0,1 3 10 16,-12 1 3-16,9-3 0 0,-19 11-7 15,9-2-2-15,3 0 21 0,0 1 8 0,2 2 9 16,1 2 6-16,3 0 16 0,5 2-8 16,1-2 8-16,3-2-6 0,2-6 13 0,0 3-12 15,0 1 4-15,24 14-6 0,-10-13-5 0,1-4-6 16,5-1-6-16,0-1-30 0,2-5-21 0,0 0-34 15,-10 0-20-15,7 0-23 0,23-10-26 16,-17 3 13-16,1-3-111 0,-4-1-20 0,-1-2 1 16,-2-4-8-16,2 1-3 0,-5 0 24 15,-1-3-72-15,-2 0-29 0,-1-3 0 0,-2 0-10 16,-2-2 6-16,-1-5 34 0,-4 2 77 0,0 5 126 16,-3 8 10-16,0-5 158 0,0-4 30 15,-12-22 2-15,6 25 21 0,-4 0 1 0,-1 4 21 16,3 1-2-16,-2 1 9 0,0 4 4 0,0 0-15 15,0 4 23-15,2 3-17 0,1 3 22 16,7 0 23-16,0 0 1 0,-18 13 7 0,11-4-10 16,2 5 14-16,1 4-18 0,4 3 17 0,0-9-2 15,0 8-9-15,11 28 3 0,-3-19-14 16,1-3-20-16,2 1-1 0,3 2-10 0,0-1-12 16,2 0-15-16,0-3-12 0,1-6-11 15,-1 2-10-15,2-3-89 0,0-2-16 0,-2-1-50 16,3-4-41-16,0-4 9 0,-2-3-166 0,-17-4-58 15,11 0 30-15,4 0-305 0,12-13 55 16,-18 9 39-16,1-6 28 0,2 2 21 0,0-4 50 16,1 0 35-16,1 0 2 0,0 1 55 0,-2 4 11 15,2-3-1-15,-1 0 49 0</inkml:trace>
  <inkml:trace contextRef="#ctx0" brushRef="#br0" timeOffset="276753.8876">11387 6636 595 0,'-2'0'458'0,"-1"0"-78"0,1 2-32 16,0 0-22-16,1 0 22 0,-1 0-34 0,2 1-3 16,1-1-22-16,2-1-28 0,0 2-20 15,1 0-34-15,3-1-16 0,11 4-26 0,-1-3-16 16,1 2-8-16,0-3-22 0,0-2-9 0,-6 0-15 16,1 0-16-16,3 0-10 0,-1 0-11 15,15-14-19-15,-16 7-5 0,-4-2-14 0,-4 4 1 16,-1 2-12-16,-3-5-4 0,-1 4 8 0,-1 4-7 15,0 0-5-15,0 0 6 0,-14-10 3 16,6 9 0-16,-1 2-9 0,-10 2-1 0,-2 4 5 16,1 0 12-16,2 4-4 0,-1 5 2 0,4-3 16 15,2 6 0-15,4 0 11 0,1-1-3 16,5-2 0-16,-1 2-9 0,4-10 2 0,11 14-8 16,-2-10-13-16,5-4 15 0,0 1-8 15,1-5-27-15,4-1-19 0,3-3-33 0,-12 0-17 16,5 0 7-16,23-12-88 0,-15 4-17 15,-3-1-5-15,1-6-33 0,0 0-14 0,-3-3 1 16,3 3-13-16,-3-4 29 0,-2 2 17 0,-5 2 26 16,-1 1 27-16,-8 4 26 0,-1 2 27 15,1 1 57-15,-2 7 7 0,0 0 37 0,0-7 30 16,0 7 10-16,0 0 27 0,0-5 20 16,-11-3 1-16,10 9-10 0,-2 1-10 0,2 1 68 15,0 0-7-15,1 1 15 0,-1-1-12 0,2 4 7 16,4 8-9-16,1 1-5 0,0-1 2 0,1-1-9 15,1 0-20-15,0 1-5 0,-1-3-6 16,0-4-22-16,-5-1 10 0,1-2-19 0,0 0 10 16,1-2-15-16,-2-2-6 0,0 0-6 15,0 1-15-15,-2-2-1 0,0 0 9 0,0 0-19 16,0 0 13-16,0 0-20 0,2-14-6 0,-2 8 14 16,-2 2-19-16,2-3 1 0,0 2-9 0,0-5-5 15,0-1-7-15,0 2-5 0,0 0-5 16,11-6 0-16,-6 8 11 0,0 4 1 15,9-4 3-15,0 3-8 0,0 2 14 0,-4 2-2 16,4 0 3-16,2 0 5 0,21 16-6 0,-17-4 8 16,0 0 11-16,-5 0 4 0,-2 2 23 15,0 0-9-15,-2 0 17 0,-2-2-18 0,-2 0 8 16,-2-1 2-16,-3-5-8 0,-2 2-13 16,0-8 0-16,0 0 0 0,0 0 3 0,0 0-9 15,0 0 12-15,0 0-27 0,-15 12 13 16,12-14-6-16,-1-2 16 0,1 1-23 0,0-1 15 15,1-1-4-15,0-1-7 0,2-1-5 0,0-11-26 16,0 12 0-16,0-3 19 0,0-3-13 16,17-11-6-16,-8 10 1 0,3 4 18 0,2-1-6 15,0 2-11-15,3-1 15 0,-1 5-15 16,3 0 14-16,-3 4-7 0,-3 0 12 0,-13 0-17 16,10 0 10-16,4 0 1 0,15 12 5 0,-18-5 0 15,-1 2-12-15,1 1 25 0,-5-2-13 16,-2 0 14-16,0-1-4 0,-1 0 11 15,-1-2-13-15,-1 2 3 0,2-3 0 0,-2-1-1 16,1 0 0-16,-1 1 16 0,0-1-5 0,1 0-12 16,-1-2 10-16,1 1 3 0,0-1-14 0,2 0 17 15,0 1-20-15,-4-2 9 0,7 0-6 0,9 0-7 16,2 0-14-16,25-13 0 0,-18 9-11 16,-1 0 5-16,-4-4-11 0,3 1-4 0,-2-1 9 15,-3 1 7-15,-2-2 4 0,-3-1-2 16,0 2-9-16,-7 2 15 0,-2-2-8 15,-3 4 7-15,-1 4-7 0,0 0 16 16,0-8-7-16,-11 0 1 0,8 6-1 16,-4 2-4-16,0 1 10 0,-9 3 14 0,7-4 0 0,-12 11 4 15,7-3 0-15,2 3 0 0,0 0-2 16,3-1 29-16,3 2-13 0,0-1 14 0,4-4 4 16,2 1-15-16,0-8-7 0,0 5 12 15,0-5-5-15,20 22-8 0,-4-15 1 0,1 0-18 16,5-3-19-16,3 0-10 0,0-4-15 15,2 0-12-15,-14 0-13 0,7 0-18 0,1 0-11 16,26-15-19-16,-25 6 3 0,-6-1 0 0,3-5 10 16,-4 1-42-16,-1 1 26 0,-4 0 16 15,-4 1 6-15,-2 1 12 0,-2 2 2 0,-2 3 5 16,0 6 5-16,0 0 6 0,0-6 44 16,0 6 3-16,-13-11-11 0,10 9 4 0,0 1 42 15,0 2 24-15,0-1 20 0,1 3 9 0,-1-1 7 16,1 1 12-16,1 2 11 0,1 2-9 15,1 0 18-15,-6 8 1 0,5-7-23 0,0 1-7 16,12 17-4-16,-8-16 11 0,0-1-14 16,-2-2-11-16,0-1-3 0,0-1-1 0,-1-1-13 15,1-1 12-15,-1 0 0 0,0-2-3 16,-1 0-14-16,0 1 10 0,1-2 0 0,-1-2-28 16,0 1 12-16,-2-1 5 0,2-2-12 0,0-1-25 15,1 0 11-15,0 0-1 0,0-3-20 16,5-8 3-16,2 1-12 0,0 1 4 0,1 1-1 15,2 2 8-15,0 3-18 0,1 1 15 16,-1 4-2-16,4-1 17 0,0 4-23 0,-15 0 21 16,15 0-4-16,14 12 14 0,-13-3-18 0,-3 2 32 15,0 0-19-15,-2 0 20 0,-2 2-22 16,2-1 1-16,-4 2 8 0,-2-3 12 0,-1-2-17 16,-3-3-4-16,1 0-14 0,-1-2 7 15,0 0-31-15,-1-4-36 0,0 0-40 0,0 0-39 16,0 0 13-16,-6 5-138 0,3-6-46 15,2-2 30-15,0 1-278 0,0-2-2 0,3 0 37 16,2-11 50-16,3 2 66 0,4-3 20 0,-1 2 11 16,6-2 25-16,1-1-3 0,-1 0 18 15,1 3 29-15</inkml:trace>
  <inkml:trace contextRef="#ctx0" brushRef="#br0" timeOffset="276986.0026">13280 6495 631 0,'7'-9'435'0,"-2"1"-74"0,-3 4 46 16,0-3-52-16,1 2-17 0,-1 4-37 0,-1 1 22 15,0 1-15-15,1 3-7 0,1 1 13 16,6 12-32-16,-2 5-3 0,0 2-28 0,0 5 18 16,1 0-9-16,-1-2-21 0,-1 2-32 15,0-2-14-15,-1 4-10 0,3-2-13 0,-2-3-31 16,-2-1-18-16,1-4-26 0,-3-2-55 0,3-1-3 16,-1-6-64-16,-3-3-25 0,1-3-47 0,0-3-81 15,-2 1 18-15,2-4-173 0,-1 0 30 0,-1 0-287 16,0 0 5-16,0 0 45 0,5-12 45 15,-5 7 47-15,-1 0 28 0,0-2 37 0,-3-6 20 16,-4 0 48-16,-4-1 15 0,1 2 22 16,4 1-20-16</inkml:trace>
  <inkml:trace contextRef="#ctx0" brushRef="#br0" timeOffset="277167.4857">13204 6702 902 0,'-4'0'546'15,"2"-3"-30"-15,0 3-47 0,1-2-39 0,2 1-17 16,3 1-34-16,1 1-10 0,1-2-63 15,15 4-32-15,-10-3-28 0,6 0-27 0,2 0-38 16,5 0-59-16,1 0-68 0,2 0-78 0,2 0 3 16,2 0-174-16,-1 0-82 0,3 0 26 15,3 0-282-15,-3 0 13 0,1 0 46 0,1 0 42 16,-2 0 17-16,35-10 42 0,-36 5 20 0,-3 3 15 16,-4-1 37-16,-3-1-2 0</inkml:trace>
  <inkml:trace contextRef="#ctx0" brushRef="#br0" timeOffset="277482.826">13884 6653 995 0,'3'-4'334'0,"-3"1"-26"15,-2 0-40-15,1 1 55 0,-3 0 7 0,0-1-25 16,0 3-13-16,-1 0-8 0,-1 0-30 16,-12 2-21-16,9-2-23 0,-19 10-39 0,10-5-4 15,1 2-14-15,-1 1-21 0,5 3-5 16,0-2-29-16,3 2-1 0,3-4-19 0,2-2-19 16,1 1 3-16,2 0-17 0,2-6-10 0,0 0 4 15,0 6-4-15,14 5-10 0,-1-4-4 0,3 0-7 16,1-2-1-16,1 1 4 0,5 0-6 15,-3 1-3-15,3 1-8 0,-1-1 5 16,-5 3 1-16,2-3-3 0,-4 3 6 0,-3-1-4 16,-6-2 11-16,-1 1 5 0,-5-2 8 0,0-6-2 15,0 0 7-15,-9 16-6 0,-5-7-4 16,1-2 9-16,-8-3-8 0,0-2 0 0,-2-1-31 16,9-1-32-16,-8 0-69 0,-28-11 11 15,22 4-163-15,1-3-93 0,-1 1 30 0,1-1-229 16,3-1 52-16,1-2 34 0,0 2 43 15,3-1 25-15,7 0 7 0,0-1 43 16,-1 2 5-16,1 0 72 0,5-2-27 0,2 3-19 16</inkml:trace>
  <inkml:trace contextRef="#ctx0" brushRef="#br0" timeOffset="278329.0841">14914 6718 473 0,'0'0'452'0,"0"0"-25"0,0 0-38 16,0-13-45-16,0 13-50 0,0 0-5 15,0 0-9-15,0 0-7 0,0 0-6 0,0 0-12 16,2 20-35-16,-2-10-8 0,8 17-26 0,-2-8-29 16,-2-2-7-16,1-2-20 0,1-1-6 15,0-4-17-15,-2-2-36 0,-2-4-21 0,1-1-66 16,1-2 1-16,-4-1-159 0,0 0-64 0,0 0 23 16,0 0-286-16,13-14 0 0,-11 7 38 15,5-10 29-15,-7 4 22 0,1-1 43 0,-1 5 47 16,0-6-4-16,0-1 28 0,0-2-5 15</inkml:trace>
  <inkml:trace contextRef="#ctx0" brushRef="#br0" timeOffset="278461.4363">14932 6619 876 0,'-10'-9'405'0,"0"3"-72"16,1 2-44-16,1 2-29 0,2-1-59 16,2 1-4-16,-2 1-55 0,1 1-70 15,3-2-76-15,-1 2-51 0,3 0 6 0,0 0-330 16,1 2-8-16,3 1 35 0,0-3 20 0,3 2 30 15,9 3-3-15</inkml:trace>
  <inkml:trace contextRef="#ctx0" brushRef="#br0" timeOffset="278794.8247">15173 6724 1046 0,'11'11'371'0,"1"1"-50"0,-3-2 22 0,-1-1-8 16,-3-4-25-16,2 1-15 0,-5-2-31 0,2-1-24 15,-1 1-5-15,-1-2-18 0,-2-1-26 16,2 1-12-16,0 0-6 0,-2 0-18 0,0-2 1 15,0 0-30-15,0-1-11 0,0-1 2 16,0 0-32-16,-4-1-8 0,4 0 9 16,-2-2-24-16,4 1 7 0,-2-3-14 15,0 1-6-15,8-9-4 0,-3 0-1 0,4 4-9 16,3-1-12-16,4 0 8 0,-1-1-6 0,1 4-11 16,4 2 12-16,2 1-17 0,-1 2 11 15,-1 2-7-15,-7 2 1 0,1 0 16 0,4 0-15 16,18 19-4-16,-23-8 15 0,1 0-16 0,-6 1 7 15,-3-1-4-15,-3-5-11 0,-2-6-41 16,0 0-30-16,0 9-35 0,0-3 12 0,0-6-104 16,0 7-34-16,0-7-59 0,-11 9 26 15,9-9-290-15,0-2 45 0,2 2 33 0,4-3 12 16,1 1 63-16,15-4 20 0,3 0 23 0,3-2 35 16,3 1 20-16,2 0 16 0,6-1 8 0</inkml:trace>
  <inkml:trace contextRef="#ctx0" brushRef="#br0" timeOffset="279029.953">16445 6589 787 0,'22'-7'527'0,"-6"5"-75"16,-3 2-14-16,-13 0-26 0,22 12-5 0,-10 0-41 16,-5 4-27-16,0 0-22 0,-1 4-23 15,0 2-43-15,-2 2-4 0,0-1-49 0,-2 0-6 16,1-1-33-16,-1 2 0 0,0-5-59 0,-2-5-53 15,0-14-62-15,0 10-60 0,0-1 8 16,0-3-162-16,0-6-81 0,2 6 28 0,-2-6-286 16,0-2 66-16,0-2 35 0,-2 1 25 15,2 0 42-15,-2-1 51 0,1 1 4 0,-3-1-5 16,-2 1 34-16,0 3 32 0,-11-6 9 16</inkml:trace>
  <inkml:trace contextRef="#ctx0" brushRef="#br0" timeOffset="279244.0231">16290 6814 244 0,'-7'0'608'16,"0"0"-83"-16,2 1-57 0,1-1-21 0,0 0-40 16,0 0-13-16,0 0-34 0,0 0-19 0,4 0-41 15,0 0-25-15,2-2-39 0,4 0-17 16,11-2-18-16,4-1-32 0,1 0-12 0,2 0-32 16,3-1-20-16,3-5-45 0,-1 4-57 15,4-2-42-15,1 1-63 0,0-1 11 0,0 0-109 16,0-1-36-16,1-2-34 0,-3 3 24 0,-3-2-162 15,-4-1-83-15,2 3 26 0,-5-2 34 16,-4 1 9-16,-5 1 44 0,-5 3 35 0,-6 1 2 16,2 0 49-16,-4 2-4 0</inkml:trace>
  <inkml:trace contextRef="#ctx0" brushRef="#br0" timeOffset="279745.8616">16759 6590 856 0,'-13'-4'309'16,"-3"0"-48"-16,5 0 22 0,-7 1-23 0,7 2-5 15,4-1-31-15,-2 1-25 0,9 1-23 16,0 0 53-16,-7 0-4 0,7 0-6 0,-15 12-2 15,15-5-9-15,0 10-12 0,0-7 1 0,0 6-18 16,11 21 16-16,-5-13-20 0,1 0-15 16,3-2-2-16,-4 2-2 0,3-4-2 0,-3 0-45 15,2-2 15-15,-2-1-29 0,1-4-4 0,-1-4-23 16,-2-2 8-16,-3-1 6 0,2-2-36 0,-1-2 6 16,2-2-17-16,-4 0-18 0,0 0-23 15,0 0-15-15,25-17-10 0,-16 6-23 0,0-3-19 16,4 2-9-16,-2-2 11 0,0-2-5 15,1 4 12-15,-3 2 8 0,2 2 14 0,1 2-11 16,-4 3 13-16,-1 0 4 0,0 3 4 0,0 0-6 16,-7 0 19-16,0 0 3 0,10 0 6 15,-3 0 9-15,16 11 14 0,-10-7 10 0,-3-2 5 16,0 1 5-16,-1 0-5 0,-1-2-4 0,2-1 6 16,-3 0 0-16,3 0-13 0,3 0 1 15,14-11-3-15,-14 8 1 0,1-4-10 0,-3-1-2 16,3-1 7-16,-5 0 4 0,-1-2-6 0,-3 2-1 15,2 2-12-15,-4-1-4 0,-2 4 13 16,1 1 0-16,-2 3-8 0,0 0 6 0,0 0-9 16,-9-2 10-16,5 6 1 0,1 0 5 15,-5 9 13-15,-1-1 4 0,2 1-10 0,-2 1 0 16,5 0-6-16,0-1-2 0,-1-1 19 0,3-3-9 16,2-9-8-16,0 7-2 0,0-1-32 15,11 3-38-15,-7-9-50 0,4 1 10 0,0-2-95 16,12-1-58-16,-9 2-58 0,26-12 26 15,-13 2-278-15,0 3 56 0,1-2 46 0,0 0 14 16,2 1 66-16,3 0-5 0,1 1 22 0,0-3 28 16,5 5 41-16,0-3-13 0</inkml:trace>
  <inkml:trace contextRef="#ctx0" brushRef="#br0" timeOffset="280124.8731">17954 6547 1042 0,'5'-5'457'0,"-3"0"-35"16,-1 4-65-16,-1-1-30 0,-2 0-50 16,0 2-15-16,-2 2-31 0,-1-1-18 0,-8 6-36 15,-1 2-6-15,-1 1-18 0,-2 4-21 0,1-2-13 16,2 1-11-16,1 1-16 0,-1 0-2 0,3 0-8 16,6 1-8-16,0-2-7 0,2-4-6 0,1 0 1 15,2-9-31-15,0 0 14 0,0 8-10 16,15 4-6-16,1-7 2 0,-1 2-5 0,2-2 1 15,3 0-12-15,-1 0 7 0,2-1 0 0,-1 0-12 16,-1 1-2-16,-1-1 6 0,-3 1-5 16,-2-1-8-16,-2 1 3 0,-5-2 16 0,-2 3-6 15,-2-3 11-15,-1 2 18 0,-1-5 7 16,0 0 2-16,0 0-5 0,-12 15 0 0,0-6-15 16,-3-3 10-16,-3-1-7 0,0 0-2 0,-2-1-35 15,-2 1-21-15,-1-5-42 0,13 0 8 16,-5 0-138-16,-3 0-51 0,-21-12-58 0,22 7 26 15,9-2-280-15,-2-1 48 0,4-1 65 0,6 2 19 16,0 0 30-16,0 7 27 0,19-13 24 16,-1 5-20-16,7 3 18 0,0 1 56 0</inkml:trace>
  <inkml:trace contextRef="#ctx0" brushRef="#br0" timeOffset="280467.2851">18083 6761 744 0,'6'2'403'0,"-1"0"-64"16,0-1 39-16,1-2-9 0,1 2-18 0,0-1-16 15,1 0-31-15,1 0-25 0,5 0-24 16,1 0-34-16,0 0-23 0,-2 0-14 0,16-14-23 16,-16 11-24-16,-4-1-2 0,-1-1-21 15,8-1-10-15,-8 0-9 0,-1 0-19 0,1-1-7 16,-3 1-10-16,-1 1 4 0,0 0-7 16,-2 1-12-16,0 0 2 0,-2 1-7 0,0 3-10 15,0 0-2-15,0 0 8 0,-14-2-15 16,-1 9 0-16,-1 2 1 0,-1 2 2 0,2 1 2 15,0 3 10-15,3-1-3 0,0 2-2 0,4-1 8 16,3-1 0-16,4 0 1 0,1-3 7 16,0-11-9-16,11 21-9 0,-4-13-10 0,8 0 10 15,6-3-3-15,0-1-25 0,2-3-30 16,-12-1-43-16,9 0-45 0,26-10 10 0,-20 2-107 16,-3-3-56-16,1 1 24 0,-3-4-225 15,-2 1-79-15,1-1 45 0,-1-2 35 0,0 0 41 16,-2-1 31-16,-1-2 24 0,0 1 45 0,-3 1 14 15,0 0 16-15,-5-2 14 0,0 3-17 16</inkml:trace>
  <inkml:trace contextRef="#ctx0" brushRef="#br0" timeOffset="280729.4846">18624 6558 363 0,'-3'-16'416'0,"1"3"-60"0,0 1-25 0,0 3-6 16,0 3-44-16,1-1 23 0,0 3-6 0,1-1-37 16,-1 3-12-16,0 2 2 0,0 2 0 15,0-2 3-15,1 4 1 0,-1 4-1 16,3 9 4-16,-2-6-10 0,0 7-28 0,0 2 16 15,0 3-2-15,9 26-35 0,-7-25 3 0,1 2-11 16,3-1-29-16,-3-3-16 0,1 1-27 0,2-5-8 16,1-1 7-16,-2 0-20 0,4-4-17 15,3-2-18-15,4-2-6 0,0-4-59 0,4-2 1 16,2 0-57-16,-11-3-50 0,6 0-41 0,1 0-59 16,23-12 18-16,-23 4-155 0,-1 1-47 15,-5-3 33-15,0 2-267 0,-4 1 61 16,-4 0 60-16,-1 2 36 0,-2 0 24 0,-1 5 32 15,0 0 27-15,0-8 56 0,-15-8-1 0,2 7 31 16,-1 1 25-16,-4-2-2 0</inkml:trace>
  <inkml:trace contextRef="#ctx0" brushRef="#br0" timeOffset="280921.5049">18577 6671 374 0,'-10'-1'583'0,"1"1"-87"0,5 0-56 15,-2-2-16-15,3 1-34 0,-1-1-2 16,2 2-50-16,0 2-27 0,3-2-25 0,1 0-25 15,2 0-28-15,0-2-38 0,1 2-28 16,2 0-35-16,0 0-51 0,12 0-44 0,-11 0-82 16,8 0 5-16,6 0-157 0,3 0-74 0,3 0 28 15,0 0-283-15,37-9 39 0,-28 9 31 16,-1-1 40-16,2 1 43 0,3 0-10 0,3 0 54 16,-21 0 25-16,11 0-18 0,6 0 20 0</inkml:trace>
  <inkml:trace contextRef="#ctx0" brushRef="#br0" timeOffset="281270.4336">19700 6545 458 0,'6'-16'449'15,"-1"2"-81"-15,-3 2 7 0,0 4-16 0,-2 8-33 16,0-7-23-16,0 7-33 0,0-7-5 16,-11-4-35-16,6 10-10 0,-1-1-22 0,0 2-19 15,-2 2-15-15,-7 5-10 0,-1 3-14 0,0 3 6 16,0-2-12-16,3 4-14 0,-1 2-6 15,3 2 16-15,2 0 3 0,2 4-10 0,4-1 3 16,1 3-20-16,2-13 15 0,0 8-17 0,14 28 2 16,-7-24 0-16,3 3 6 0,3-2-37 15,-1 1-6-15,2-2 4 0,-1 1 6 0,-1-4-20 16,0 2-7-16,0-1-4 0,0-2-5 0,-4-1-6 16,1-1-22-16,-3-6-23 0,-2-3 0 15,-1-2-28-15,-2-3-3 0,-1-4-39 16,0 0-40-16,-8 1-37 0,3-3-13 0,1-1 13 15,-8-4-146-15,3 0 25 0,-4-4-312 0,-1-3 32 16,0 3 42-16,2-7 58 0,-2 2 32 16,3 0 25-16,1-1 35 0,3 2 25 0,0 0 22 15,3 4 17-15,2 2 14 0,1 2 11 16</inkml:trace>
  <inkml:trace contextRef="#ctx0" brushRef="#br0" timeOffset="281747.7">19568 6774 968 0,'0'-4'454'0,"0"2"-64"0,1 0-11 16,-1-1-21-16,0 1-53 0,1 0-10 0,2 0-23 15,0 2-29-15,1 0-14 0,0 0-14 0,2 0-32 16,3 0-5-16,11 2-24 0,-9-2-11 16,5 0-23-16,5 0-8 0,3 0-17 0,2 0-41 15,0 0-29-15,1 0-44 0,-1 0-12 0,0 0 2 16,26-6-120-16,-30 3-27 0,0-1-26 15,-2-2-18-15,-1 2 3 0,-4 0-28 0,-3 0 33 16,-2 4 7-16,-3-3 54 0,-3 2 15 16,0-1 4-16,-2 1 60 0,0 0 32 0,-2 0 38 15,1 0 27-15,-3 1 24 0,0 0 1 16,-1 0 35-16,1 2 29 0,-2-1-9 0,1 2 8 16,-1-2-10-16,0 4 20 0,0-2 13 0,1 1-1 15,0 1 4-15,1 0 4 0,2 1-14 16,0 0 6-16,1 0-12 0,-1-6-4 0,0 0-5 15,0 6-11-15,17 12-18 0,-8-14-3 16,0-1-22-16,2 0 4 0,7-2 0 0,-5 1-20 16,-13-2-5-16,14 0 7 0,0 0-16 15,16-12 5-15,-18 6-14 0,-3 0 2 0,-1-1-19 16,-3 3 6-16,-1-2-3 0,-2 2-6 0,-1 0-9 16,-1 4-4-16,0 0-7 0,0 0-19 15,-12-13 2-15,-4 9-21 0,-1 0-32 0,3 2 10 16,-4-1-89-16,0 1-32 0,-1 1-46 0,7 1 22 15,1-1-189-15,1 0-94 0,3 1 41 16,4-1 38-16,-2 0 19 0,5 1 48 0,0 0 25 16,0 0 22-16,-3-2 38 0,7 2-31 15</inkml:trace>
  <inkml:trace contextRef="#ctx0" brushRef="#br0" timeOffset="282133.2287">20206 6681 1180 0,'0'-3'409'16,"0"2"-19"-16,0-1-44 0,1 1-24 0,0 1-30 16,1 0-10-16,1 2-4 0,-1 1-29 15,4 0-12-15,6 7-7 0,1 1-17 0,-2 4-31 16,1-3-11-16,-1-2-5 0,-1 2-14 0,0 0-23 15,-2-1 11-15,-3-2-26 0,-1-3-19 16,-1-1-2-16,-1-1 5 0,1 0-22 0,-3-2 10 16,2 1-25-16,-2-1 17 0,0-2-29 0,0 3-4 15,0-3-2-15,-1-3 4 0,0 1 4 16,-2 1-15-16,2-3-5 0,-2 0-17 16,3-2-3-16,0 1-28 0,2-2-24 0,-2 0-12 15,0-3-17-15,0-4-13 0,13-14-17 0,-6 15-39 16,3 1 13-16,-1 1-39 0,-3 4-48 15,2-5-34-15,-1 5-44 0,0 0 25 0,-3 0-261 16,-1 2 21-16,0 0 20 0,1 1 63 16,7-9 32-16,5 4 28 0,2 2 22 0,1-4 17 15,7 6 43-15,4-2-12 0</inkml:trace>
  <inkml:trace contextRef="#ctx0" brushRef="#br0" timeOffset="283056.7064">21541 6534 940 0,'5'-5'337'16,"-2"1"-13"-16,-1-1-25 0,-1 2-46 16,-1-2-19-16,-1 2-28 0,-2-2-7 0,0 3 7 15,-2 0-11-15,-11-2-12 0,0 3-1 0,5 1-10 16,-21 14-18-16,11-3-14 0,1 3 2 0,-1 3-10 16,2 4-2-16,1 2 6 0,0 2-23 15,3 2 0-15,2 0-9 0,2 1-5 0,5-2-14 16,3 6-3-16,3-17-2 0,0 6-1 15,17 25-2-15,-4-27-15 0,3-3-8 0,4-3 10 16,2-3-19-16,2-3-1 0,1-5-1 0,0-1-10 16,-15-1-11-16,8 0 13 0,21-12-21 15,-20 2-21-15,-1-3-9 0,-2-1-19 16,-3 3 3-16,-2-2-9 0,-3 0-12 0,-3 0-3 16,-3 4 0-16,-2 0 3 0,0 9-7 0,0 0 17 15,-12-13-4-15,-3 8 14 0,3 2-15 0,-1 2 22 16,-7 0-12-16,10 1 10 0,-4 0 16 15,-1 0-9-15,1 0 5 0,2 0 2 0,2 0 3 16,3 0 0-16,7 0-18 0,-9 0 21 16,9 0 7-16,0 0-24 0,0 0 13 0,-9 0-4 15,12-1 11-15,2-1-7 0,9-2 2 0,2-2 2 16,1 2 3-16,1 0-17 0,4-2 18 0,1 3-7 16,1-1 5-16,0 1 4 0,-2 3 3 15,-13 0-6-15,2 0 9 0,2 0 4 16,0 0 16-16,14 14-7 0,-15-4 5 0,-4 0-12 15,-3 0 14-15,-2 1-6 0,-1-1-9 0,-2-1 6 16,0-1-11-16,0-8 9 0,0 14-17 0,0-1-22 16,0-2-7-16,0-1 6 0,0-3-113 0,0-2-42 15,0-5-32-15,0 0 22 0,0 7-230 16,0-7-72-16,-4 8 45 0,8-8 22 0,1-2 62 16,12-4 4-16,-1 1 12 0,5-4 49 15,0 0 6-15,-1-1 19 0</inkml:trace>
  <inkml:trace contextRef="#ctx0" brushRef="#br0" timeOffset="283300.3647">22063 6665 336 0,'0'-1'499'0,"0"-1"-76"0,-1 2-64 16,-1 2 19-16,1-1-43 0,-1 4-16 0,2-1 0 16,-4 13-17-16,-1 0-13 0,3 3-29 15,0 1-9-15,0 4-34 0,1-2 6 0,1-13-38 16,0 6-2-16,0 3-32 0,0 0-2 15,10 21-17-15,-5-24-14 0,-1-4-38 0,-3-1-20 16,1-4-41-16,0-4-70 0,1 0 7 16,-3-2-155-16,1-2-59 0,0 1-66 0,-1-4 29 15,-1 1-243-15,1-3 35 0,0 1 44 16,-1-2 48-16,-2-10 25 0,3 8 17 0,-7-14 39 16,2 4 15-16,4 0 29 0,-4 0-3 0</inkml:trace>
  <inkml:trace contextRef="#ctx0" brushRef="#br0" timeOffset="283500.8957">22019 6665 817 0,'-3'-8'428'0,"0"3"-64"16,1 0 28-16,0-1-20 0,2 3-15 0,0 1-9 15,0-1-25-15,2 0-43 0,0 0-25 16,4 2-11-16,8-5-21 0,1 2-29 0,4-1-12 0,0 1-16 16,1 1-22-16,1 0-15 0,1 1-22 15,-1 0-13-15,-4 0-56 0,-2 2-38 0,-4 0-71 16,-1 0 8-16,-10 0-136 0,7 0-60 15,0 0 24-15,-7 0-324 0,7 0 51 0,-7 0 35 16,0 0 55-16,7 7-9 0,-8-5 31 16,-1 1 23-16,-1 1 60 0,-10 9 25 0,1-1-3 15</inkml:trace>
  <inkml:trace contextRef="#ctx0" brushRef="#br0" timeOffset="283685.8835">22041 6764 843 0,'-2'3'420'0,"0"-1"18"0,0 1-34 15,2 0-18-15,0-1-23 0,1-1-41 16,2 1-19-16,0 0-38 0,1-1-30 0,1-1-25 16,2 1-28-16,0 0-28 0,1-1-49 0,0-1-58 15,2 1-62-15,3 0 2 0,3 0-178 16,21-12 22-16,-16 8-290 0,1-1-41 0,0 1 50 16,2-1 14-16,3 1 51 0,3-4 27 0,1 4 37 15,-1-1-8-15,0 2 34 0,2 1 6 16</inkml:trace>
  <inkml:trace contextRef="#ctx0" brushRef="#br0" timeOffset="284000.2225">22644 6582 348 0,'-3'-5'473'0,"0"1"-93"0,-4-8 1 15,-1 7-41-15,1 0-21 0,-2 3-20 0,0-2-12 16,2 3-19-16,7 1-15 0,-13 0-22 15,-15 10 0-15,12-1-16 0,0 3-2 0,-2 3-3 16,2 2 9-16,0 2-10 0,1-1-25 0,1 5 5 16,3 2-6-16,-2 1-8 0,2 5-17 15,1-3-17-15,5 0-13 0,-1 3-19 0,4-1-13 16,2-3 13-16,0-13-20 0,13 20-9 0,0-17-9 16,4 4-5-16,2-8-75 0,2-1-35 15,3-3-41-15,2-3-46 0,4-2 11 0,-1-2-142 16,-16-2-54-16,9 0 30 0,2 0-245 0,24-16-43 15,-26 9 57-15,1-3 41 0,-4 0 18 0,2-2 35 16,-2 0 43-16,-2-1 22 0,1-2 34 16,0 1 11-16,-1-2 13 0,-1 1 8 0</inkml:trace>
  <inkml:trace contextRef="#ctx0" brushRef="#br0" timeOffset="284233.8491">22932 6645 491 0,'-5'-4'438'15,"3"1"-46"-15,-1 1-54 0,-1 1-10 16,1 1 3-16,0 1-11 0,1 3-10 0,-4 9-20 16,-1 1-6-16,2 3-26 0,-1 6-8 0,0-2-25 15,1 1-24-15,4-1-20 0,1-10-6 16,0 3-18-16,0 0-27 0,0 2-8 0,0-1-20 16,0-4-36-16,0-2-43 0,0-1-53 15,11 4 1-15,-8-8-135 0,2-3-75 0,-1-1-67 16,0-1 30-16,2-2-247 0,-1 0 44 0,6-6 24 15,1 0 37-15,-2 0 34 0,-5-1 35 0,6-3-1 16,0-1 44-16,1 1-11 0,0-3 8 16</inkml:trace>
  <inkml:trace contextRef="#ctx0" brushRef="#br0" timeOffset="284441.3983">23070 6689 497 0,'2'-5'475'0,"0"3"-86"0,0 2-17 0,-1 0 10 15,0 0-4-15,-1 2-16 0,1 1-15 0,0 2-6 16,0 2-4-16,-1-1-36 0,4 12-31 15,-1-1-14-15,-1 2-31 0,0-1-25 0,0 1-2 16,-1-5-49-16,1 3-10 0,-2-3-11 0,0-6-4 16,0-8-70-16,0 9-33 0,0-2-47 15,0-7-48-15,0 8-35 0,0-8 10 0,0 5-194 16,0-5 27-16,5 7-315 0,-3-9 21 0,2 0 62 16,-2-2 19-16,0 0 57 0,1-1 28 15,4-7 29-15,3-2 8 0,-2-3 41 0,1 0 12 16,1 1 45-16</inkml:trace>
  <inkml:trace contextRef="#ctx0" brushRef="#br0" timeOffset="284732.1741">23164 6435 1076 0,'-3'-5'475'15,"1"3"-31"-15,0-1-42 0,1 1-25 16,1-1-39-16,2 3-26 0,2 0-25 15,15 8 9-15,4-1-28 0,3 8-7 0,1 2 1 16,1 2-25-16,4 8-26 0,-4 2 14 0,-1 3-1 16,0 1-15-16,-2 3-31 0,-3 2-30 15,-1-3-23-15,-5-1-12 0,-6-3 7 0,-3-1-33 16,-3-2-7-16,-2 4-7 0,-2-18-80 16,-10 25-46-16,-2-18-64 0,-4-3-68 0,-3-2 18 15,-4 1-175-15,-2-4 29 0,-4-1-328 0,-1-2 48 16,-2 1 72-16,-2 0 40 0,-1 3 37 0,-3-4 33 15,4 1 16-15,-2 1 28 0,2 1 24 0,2-1 23 16,2-1 17-16,2-1 29 0</inkml:trace>
  <inkml:trace contextRef="#ctx0" brushRef="#br0" timeOffset="302368.5776">1793 7844 632 0,'0'-12'268'0,"0"12"-24"0,0 0-16 16,0 0-1-16,0 0-23 0,0 0-20 0,14 0-23 16,-14 0 10-16,0-13-24 0,0 13-14 15,0 0 7-15,16-19-29 0,-14 18 16 0,-2-1-18 16,0 0 5-16,0 2-16 0,0-5 14 16,0 5-9-16,0-2-12 0,0 0 8 0,0-1-12 15,0 1-21-15,-2-1-8 0,2 2 26 0,-2-2-13 16,2 3 12-16,0 0-18 0,-6-8 2 0,3 6-5 15,1-1-18-15,-1 0-1 0,-2 2-9 16,1 0 5-16,0 0 6 0,1 0-15 0,-3 0-7 16,3 1 22-16,-2 0-11 0,5 0 2 0,0 0-9 15,-8 0 9-15,8 0-15 0,-17 12-1 16,6-2-4-16,1 1 16 0,2-1-11 0,1 5 11 16,-1-2 18-16,2 2-5 0,2 2-1 0,1-2-9 15,3 0 11-15,0-2-13 0,0-5 18 0,0 5-10 16,0 2-3-16,11 14 9 0,-5-15 0 0,2 1-17 15,-1-2 8-15,2-4 9 0,-1-2-9 16,4 2 2-16,-2-4 10 0,2-1-1 0,3 0-19 16,-1-3 0-16,-2 0-9 0,0-1 13 15,-2 0-10-15,4 0-8 0,17-14 18 0,-15 9-3 16,2-2-17-16,0-4-3 0,-3 2-2 0,-1 0 0 16,-3 0 10-16,1-1-21 0,-3-2 16 15,-1 0-17-15,-3 1 19 0,1-1-8 0,0 1 2 16,-5-1-10-16,0 0 1 0,-1 12 14 0,0-8-10 15,0-6 3-15,0-1-13 0,-15-14 5 16,9 16-3-16,-2-3 11 0,0 6-2 0,-3-1-2 16,0 3-14-16,0 5 15 0,-2-3-10 15,1 2-3-15,0 3-6 0,0-2 5 16,12 3-12-16,-11 0-6 0,-14 12-11 0,9-9-18 16,-3 3-3-16,4-1-24 0,6 1-6 15,-3 1 8-15,3 0-102 0,1-2-6 0,3 1-14 16,-2-1-48-16,5-2-17 0,1 2 28 15,1-3-273-15,0-2 10 0,0 0 68 0,12 22 37 16,1-11 4-16,2 0 37 0,2-1 41 0,6 2 1 16,4-2 22-16,0-1 1 0</inkml:trace>
  <inkml:trace contextRef="#ctx0" brushRef="#br0" timeOffset="303029.8515">2663 7853 360 0,'0'0'427'0,"2"0"-61"0,-1 3-23 16,1-1-46-16,0 3 2 0,1 0 3 0,2 9-9 15,2-1-15-15,-2-1-34 0,2 0-29 0,-4 0-16 16,0-3-12-16,0-1-24 0,-2-2-16 16,0 1-4-16,1-2-24 0,-2 0-6 0,1 1-8 15,-1-4-3-15,1 1-13 0,-1-3-12 0,0 0 0 16,0 0-11-16,0 0-3 0,0 0-9 16,-8 9-3-16,5-10-13 0,1-3-12 0,0 0 5 15,0-1-20-15,2-1 4 0,0-2 2 0,4-7-8 16,-4 9-10-16,11-15 2 0,0 11-2 0,-1-2 1 15,3 4 3-15,3 2 3 0,1 0-5 0,0 4 9 16,-10 2 5-16,7 0-7 0,1 0 1 16,19 13 4-16,-15-6 2 0,0 1 8 0,-5-2 1 15,-3 2-10-15,1-3 14 0,-4 0-2 16,-3 0-12-16,0-1 12 0,-1 0-5 0,-1-1-6 16,-2-1 12-16,1 1-6 0,-1-1-5 0,-1 0 5 15,0-2-2-15,0 0-3 0,0 0-4 16,0 0-10-16,-9 2 13 0,5-5 2 0,1 2-16 15,0-2-7-15,1-1 12 0,-1 1-14 16,2-1 2-16,0 0 5 0,2-1-2 0,-1 0-3 16,4 1-1-16,6-5 3 0,2-3 6 0,1 5-2 15,3 0 0-15,0 1 5 0,3 4 1 0,1-1-1 16,-2 3 4-16,-7 0-4 0,2 0 10 16,17 11 4-16,-19-9-7 0,3 5-10 0,-3-4 13 15,-3 4 4-15,-1-3-16 0,-3 1 0 0,-1-2 14 16,-2 3-21-16,-1-4-16 0,0-2-27 15,0 0-40-15,0 0 7 0,0 0-116 0,-11 13-49 16,5-12-54-16,2-1 28 0,-2 0-258 16,1-2 36-16,-1-1 15 0,0 1 69 0,0-1 3 15,3 2 34-15,1-5 48 0,3-1 1 16,2 1-17-16,12-7 32 0,1 0 27 0</inkml:trace>
  <inkml:trace contextRef="#ctx0" brushRef="#br0" timeOffset="303329.1416">3293 7865 677 0,'-1'7'423'0,"4"-1"-69"0,2 9 13 16,0-2-27-16,-1-3-14 0,2-2-18 0,-1 0-36 15,2-3-8-15,5 3-32 0,2-4-16 16,-1-1-22-16,-13-3-24 0,14 0-21 0,1 0-13 16,-1 0-10-16,1 0-21 0,0 0-2 15,12-12-16-15,-16 8-12 0,2-1-8 0,-2-5-15 16,2 2-8-16,-6 0-5 0,-2 0-17 15,-1 0 1-15,-3 1-15 0,-1 2 9 0,0-1-11 16,0 6-6-16,0 0 10 0,-10-10-25 0,4 10-7 16,-13-3-11-16,0 3-10 0,7 0 4 0,-3 0-49 15,-22 16-16-15,16-11 5 0,7 1-49 16,-2-1-9-16,5 2-23 0,2-5-29 0,4 1 20 16,0 0-239-16,3-1-59 0,1 2 70 15,1-4-6-15,0 0 62 0,0 0 19 0,29 3 38 16,-4-3 12-16,9 0-14 0</inkml:trace>
  <inkml:trace contextRef="#ctx0" brushRef="#br0" timeOffset="303647.9895">3823 7875 774 0,'5'-5'353'16,"-1"3"-40"-16,1-3 13 0,-3 3-41 15,1-2 3-15,-1 0-5 0,-2 1-9 0,1 1-33 16,-1-2-15-16,0 1-28 0,-2 1-2 15,0 2-11-15,-1-3-9 0,-1 3-9 0,0 0-32 16,-2 0-12-16,1 0 2 0,-11 7-4 0,1-1-16 16,0 2-16-16,0 3-8 0,2-2-13 0,2 3 2 15,1 1-1-15,2 0-2 0,2 3-16 16,4-7-3-16,0 8 7 0,1-3-12 0,1-7 1 16,0 3-1-16,12 16-8 0,-4-15-18 0,0-4-10 15,0-3-19-15,2-1-26 0,-1-3-17 0,0 0-31 16,-1 0 9-16,20-10-58 0,-9 1-20 15,-2-2-30-15,-2 0-17 0,0-5-10 0,0 1-23 16,-4-3-14-16,5-2 23 0,-9-2-136 16,2-3-43-16,-2 1-7 0,-3-1 37 0,-1-1-11 15,-1 0 58-15,-2 12-21 0,0-4 119 0,0-4 120 16</inkml:trace>
  <inkml:trace contextRef="#ctx0" brushRef="#br0" timeOffset="303863.5703">3945 7662 1141 0,'-7'-39'201'0,"3"20"10"0,0 4 2 0,0 0 6 15,-2 2 23-15,1 5-2 0,2-1-28 16,2 1 29-16,-1 4-29 0,0 0-6 0,0 3-23 15,0-1 1-15,1 4 10 0,1 1-2 0,0 3-6 16,1 1-10-16,3 15 16 0,2 2-20 16,0 4 22-16,0 0-15 0,3-2 5 0,-2 3-34 15,1 2-2-15,1-4-27 0,1 3-1 16,-2-4-29-16,0-1-13 0,2 1-32 0,-4-5-39 16,0-1-41-16,-1-3-47 0,-3-5-56 15,4 1 15-15,-4-5-114 0,2-7-71 0,-2 2 27 16,2-3-282-16,-4 0 32 0,0 0 64 15,0 0 35-15,25-11 14 0,-10 2 39 0,3 3-16 16,1-1 63-16,2-1 10 0,2 0 14 16,2 0 50-16</inkml:trace>
  <inkml:trace contextRef="#ctx0" brushRef="#br0" timeOffset="304181.428">4703 7707 1111 0,'1'-1'370'0,"-1"-2"-23"0,1 3-36 0,-2 0 6 15,2 3-13-15,-1-1-5 0,0 5-21 16,0-2-8-16,1 12-9 0,-1-8-17 0,0 6-30 15,0 2-24-15,0 1-14 0,0 1-19 16,0-1-14-16,0-1-17 0,0-2-11 0,6-2-30 16,3 8-47-16,-9-15-45 0,2-3-36 0,0 0 3 15,0-3-152-15,0 0-78 0,1 0 24 0,1-3-278 16,0 1 15-16,5-7 44 0,1-2 45 0,-2 1 36 16,0-2 0-16,-1-2 23 0,2 4 43 15,-2-6 18-15,-2 3-4 0</inkml:trace>
  <inkml:trace contextRef="#ctx0" brushRef="#br0" timeOffset="304395.99">4867 7686 1165 0,'2'0'434'15,"-1"0"-14"-15,3 3-11 0,-2-1-10 0,0 3-38 16,3 10-21-16,0-1-9 0,-2 3-24 16,3 2-35-16,0-2-13 0,2 0-33 0,-3 2-23 15,-1-1-13-15,-1-1-28 0,-1-5-40 16,0-1-57-16,-1-4-43 0,0-1-49 0,-1-2-65 15,2-1 9-15,-2-2-144 0,1-1-64 16,1 0 24-16,-2 0-309 0,0 0 70 0,0 0 35 16,11-11 17-16,-1 1 50 0,-3 3 30 0,7-1 13 15,2 0 36-15,4-1-6 0,1 2 56 16,2-1-30-16</inkml:trace>
  <inkml:trace contextRef="#ctx0" brushRef="#br0" timeOffset="304738.0327">5343 7754 389 0,'-1'0'415'0,"0"1"-61"15,1 0-14-15,0 0-13 0,-1 0-41 0,2 1 38 16,0-1-6-16,2 2 0 0,1-1-16 15,2-1-3-15,11 5-25 0,1-4-12 0,3 1-41 16,3 1-4-16,1-3-7 0,1 1-32 16,1-2-23-16,-2 1-19 0,2-1 8 0,-12 0-21 15,4 0-27-15,5 0-10 0,1 0-44 0,1 0-6 16,-2 0-36-16,21-13-24 0,-24 10-26 16,-3-1-12-16,-1-1-40 0,-1 0 11 0,-5 1-71 15,-2 1-9-15,0 1-24 0,-5 0-40 16,0-3-46-16,-1 3 29 0,-1 0-230 0,-1-2-3 15,-1 4 29-15,0 0 20 0,0 0 47 0,0 0 30 16,0-8 19-16,-13-1 17 0,9 6 28 16,0-1 0-16</inkml:trace>
  <inkml:trace contextRef="#ctx0" brushRef="#br0" timeOffset="305061.8997">5658 7620 541 0,'-4'-2'474'0,"0"2"-91"0,1-1-51 16,0 1-6-16,0 0-14 0,0 0-34 0,2 3 6 16,-1-3-29-16,2 1 3 0,2-1-21 0,1 0-11 15,1 2-5-15,2-1-31 0,13 3-9 16,-1-1-14-16,3 4-17 0,2 0-6 0,1-1-19 16,-2 3-17-16,0 1 9 0,0-1-28 15,-2 3-8-15,0 0 5 0,-5 3-10 0,-2-1-11 16,-2-1-16-16,-2 0-1 0,-3 2-4 0,-4-5 5 15,-1 2-9-15,-1-12-9 0,0 9 10 0,-15 15-21 16,5-13-19-16,-4 3-10 0,-3-9-36 16,0 2-27-16,-3-1-29 0,0 2 9 0,0-2-103 15,1-2-39-15,0 0-46 0,2-2 25 16,2 0-240-16,5-2-2 0,10 0 37 0,-8 0-2 16,8 0 51-16,-7 0 18 0,1 2 55 0,10-2-13 15,3-2 52-15,14 2 15 0,-7 0-8 16</inkml:trace>
  <inkml:trace contextRef="#ctx0" brushRef="#br0" timeOffset="305828.4403">6505 7698 241 0,'1'-4'443'0,"-1"0"-55"16,0 0-74-16,-2 1-6 0,1 2-11 15,-1-1-38-15,-2 0 29 0,1 3-2 0,-2-2-29 16,0 2-20-16,-1 1-10 0,-8 6-5 16,3 3 6-16,-1 2-25 0,1 1-12 0,3 1-6 15,-2 1-13-15,5 0 0 0,2 0-5 0,1-3-25 16,2-13-12-16,0 9-28 0,0 0 20 0,12 13-30 16,-1-12-2-16,-2-6-9 0,5 2-10 15,0-4 0-15,4 1-1 0,-8-3-16 0,4 0-19 16,22-12-5-16,-11 4-6 0,-4-1-6 15,0-3-1-15,-3-2-12 0,-1 0-8 0,-2 0 0 16,-1-2 15-16,-3 1-14 0,-4 1-3 0,-2-1 17 16,-2 3-19-16,-3 12-4 0,0-10-14 15,-18-10-23-15,-1 11-35 0,-3 1-25 16,-2 6 9-16,-6-2-124 0,-3 1-67 0,0 3 25 16,-1-3-309-16,15 3 22 0,-7 0 58 0,-4 0 18 15,-4 0 52-15,-37 13 56 0,33-9 3 0,-3 3 10 16,-1 1 47-16,-3 0 12 0,-3 1 44 15</inkml:trace>
  <inkml:trace contextRef="#ctx0" brushRef="#br0" timeOffset="306608.0186">1812 8425 735 0,'0'-12'414'15,"0"12"-42"-15,0 0-49 0,0 0 5 16,0 0-45-16,0-14-4 0,15-1-26 0,-14 15-23 15,1 2 18-15,-1 1-5 0,2 3-17 0,3 11 15 16,0 0-34-16,0 7 15 0,0 0-25 16,-1-1-9-16,5 3-31 0,-6-5 8 0,1 2-28 15,1-1-1-15,-2-4-38 0,0-1-2 16,2-2-36-16,-3-4-33 0,-1-3-46 0,-1-2-25 16,0-2-41-16,2 0 9 0,-2-3-159 15,1-1-58-15,-2 0 25 0,0 0-293 16,0 0 60-16,8 0 20 0,-2 0 56 0,13-16 13 15,-5 8 45-15,0-1 15 0,4 1 11 0,2 2 29 16,5-2 0-16,3 4 14 0</inkml:trace>
  <inkml:trace contextRef="#ctx0" brushRef="#br0" timeOffset="307260.8834">2868 8473 477 0,'2'-2'420'0,"-2"2"-55"16,1-1-37-16,0 2-43 0,0 3 65 16,0-1-32-16,1 1-5 0,-1 3-19 0,2 8-24 0,0 2-2 15,0 0-29-15,0 0-21 0,0-3-21 16,-2-3-3-16,0-2-36 0,0 0 4 15,0-1-16-15,-1-3-26 0,1 1-16 0,-1-3 0 16,0 4-10-16,0-4 0 0,0-3-19 0,0 0 8 16,0 0-19-16,0 0-8 0,0 0-31 15,-10 8-13-15,6-10-4 0,1 1-15 0,1-5-8 16,-1 1-1-16,0-1-3 0,-2-9 12 0,4 3-12 16,0 2 9-16,1 10 1 0,0-10 0 15,0 1-7-15,13-13 6 0,-5 15 7 0,0 2-4 16,1 0 11-16,-1 3-1 0,1 2 11 0,1 0 9 15,4 0-3-15,19 12 11 0,-14-7-1 0,-5 5-7 16,6-2 4-16,-5 1-5 0,0-2 2 16,-3 2 10-16,0-1-15 0,-3-2 13 15,-4 0 0-15,-1-1 0 0,2-3-9 0,-4 0-10 16,1-1 21-16,-3 1-26 0,0-2 0 0,0 0 10 16,-3 1-16-16,1-2 7 0,-1-1 15 15,0 0-26-15,0-1 16 0,1-2-12 0,-2 0-19 16,2 1 5-16,-1-2 3 0,2 1-12 0,0 0 6 15,0 0-5-15,3-1 15 0,-2 6 1 16,9-17-16-16,1 6 4 0,4 2 12 0,0 0 4 16,6 1-4-16,1 2 3 0,0 2 20 0,2 3-6 15,-1 1-2-15,-12 0 11 0,6 0 7 16,-1 0-8-16,17 15-15 0,-18-7 4 0,-6-2 14 16,-1 2-7-16,-3-2-1 0,-2-1 10 15,-1 2-22-15,-1-1-22 0,0-6-25 0,0 0-23 16,0 0-40-16,0 8-45 0,0-8 11 0,-11 11-114 15,6-11-61-15,1 0 29 0,-1 0-288 0,0-2 44 16,2 1 51-16,0-2 29 0,2 0 44 16,1 1 11-16,4-4 37 0,6-5 15 0,4 1 36 15,5-3-24-15,1 3 58 0</inkml:trace>
  <inkml:trace contextRef="#ctx0" brushRef="#br0" timeOffset="307540.6292">3517 8493 506 0,'3'4'423'16,"-2"0"-15"-16,0 1-60 0,0 0 46 0,0 2-26 15,-1 1-21-15,1-3-16 0,-1 2-18 16,5 10-38-16,0-5-10 0,-1-2-35 0,2-2-18 16,-1-4-11-16,1 1-23 0,1-3-5 0,2 0-10 15,0-2-23-15,13 0-29 0,-13 0-17 16,5 0 7-16,21-16-21 0,-19 10-3 16,0-1-22-16,0-2-8 0,-3-2-14 0,-2 2-8 15,-1-3-23-15,-2 0 4 0,-4 0-6 0,-3 3-7 16,-1 9-11-16,0-8-11 0,0 8-9 15,-15-14-21-15,0 11-19 0,-3 1-18 0,9 2 9 16,-6 0-65-16,-17 10-33 0,13-3-17 16,2-2-32-16,3 2-45 0,3-4 29 0,4 3-256 15,1-1 11-15,4-5 56 0,1 3 25 0,2-1 46 16,-1-2 5-16,11 3 34 0,12-1 39 0,6-2-11 16,4 1 11-16</inkml:trace>
  <inkml:trace contextRef="#ctx0" brushRef="#br0" timeOffset="308021.4204">4009 8479 291 0,'7'-6'437'0,"2"3"-43"0,-3-2-31 16,-2 2-47-16,-1 1 15 0,-2-2-28 0,0 1-17 15,-1-1-13-15,-1 1-34 0,-1 0-11 0,-1 2-11 16,-1-1-11-16,-1 1-11 0,-1 2-5 0,-10 6-33 16,-3-1 3-16,2 4-19 0,-1 2-16 15,4 0-4-15,1 3-7 0,3 2-20 16,2-2-6-16,0 2-7 0,8-5-3 0,0-1-10 15,0 1-9-15,0-12-15 0,0 7 5 0,0-7 4 16,15 16-3-16,-9-14-31 0,11 1-13 16,-5-3-13-16,-4 0-24 0,6 0-15 0,15-18-18 15,-14 8-12-15,1-4-15 0,0 2 7 0,-2-5-41 16,-3 0-28-16,-2-1 1 0,0-1-18 16,-3 0 3-16,-2-1 15 0,-2-4 15 0,-2 3-4 15,0 11 5-15,0-9 20 0,0 1 21 0,-17-20 23 16,8 21 6-16,0 0 23 0,-1 3 28 15,-2-1 17-15,2 4 28 0,-3-1 26 0,5 2-6 16,2 3 26-16,0-7 27 0,1 10 8 0,1 0-12 16,2 3-2-16,2 1-20 0,0 0 35 15,0 0 18-15,-4 13 0 0,6 6 7 0,-2-9-3 16,10 24 21-16,-3-8-18 0,-1 1-5 0,1-1-1 16,4-1-10-16,-4 1-8 0,3 0-1 0,-3-1-17 15,3 1-5-15,-4-3-49 0,3-2-40 16,-1-2-53-16,-2-4-46 0,-1-5-40 0,-1-3 15 15,-1-2-146-15,2-4-73 0,3 1 29 0,-8-2-258 16,7 0 42-16,5 0 47 0,20-15 28 16,-10 8 29-16,2-3 60 0,2-2 8 15,-4 2 43-15,3-2-1 0,0 2 13 0,1-4 2 16</inkml:trace>
  <inkml:trace contextRef="#ctx0" brushRef="#br0" timeOffset="308240.1038">4516 8358 425 0,'2'-1'605'0,"-1"-1"-96"0,0 2-65 16,1 1-7-16,0 1-6 0,-1 3-52 16,0 2-16-16,2 11-17 0,1 1-24 0,0 0-25 15,0-1-29-15,0 0-22 0,-3 2-22 0,3 0-25 16,-3-3-19-16,3 0-21 0,2-2-76 16,-4-5-43-16,0-4-48 0,-1-2-39 0,1-1-43 15,2-1 8-15,-4-2-164 0,0 0-68 16,0 0 28-16,18-19-269 0,-11 7 46 0,1-2 38 15,-2-1 35-15,0-1 15 0,3-2 39 0,-2 1 15 16,-2 1 56-16,-1-2 1 0,0 1 9 16,1 5 16-16</inkml:trace>
  <inkml:trace contextRef="#ctx0" brushRef="#br0" timeOffset="308423.6303">4679 8345 1111 0,'2'-1'374'0,"0"1"34"16,0 1-1-16,0 1 8 0,2 2-36 0,1 10-18 15,0 2 7-15,-1 1-31 0,1 3-36 0,-1 1-10 16,1 0-11-16,0-1-30 0,0 0-38 15,-1-1-5-15,0 2-21 0,-4-6-86 0,3-5-52 16,-2-1-58-16,2-2-56 0,-2 0-32 0,1-3 10 16,-2-4-186-16,0 0 26 0,6 2-328 15,-2-2 39-15,2-1 35 0,13-3 25 0,1-5 44 16,5 0 56-16,2 0 9 0,2-1 23 16,-1 1 16-16,8-3 10 0,1 2 39 0,2 0 2 0</inkml:trace>
  <inkml:trace contextRef="#ctx0" brushRef="#br0" timeOffset="308692.3334">5386 8453 304 0,'-1'3'629'16,"0"-1"-99"-16,-1 0-58 0,0 0-29 0,1 1-48 16,-1 0-36-16,2-1-7 0,-1 0-40 15,0 1-21-15,2 1-16 0,0-1-8 0,1 1-22 16,1-1-35-16,2 0-20 0,13 2-17 15,0 0-5-15,4-1-19 0,5-2-16 0,-13-2-12 16,6 0 3-16,5 0-12 0,3 0-65 0,31-13-38 16,-29 8-24-16,-3 0-66 0,-2-1-45 15,-2 2 10-15,-3-3-122 0,0 0-59 0,-2-1 29 16,-5 3-242-16,-2-4-37 0,-4 3 55 0,-2 0 34 16,-3 1 8-16,0 1 30 0,-2 4 72 15,0 0 9-15,0 0 10 0,0 0 36 0,-14-13-6 16,9 10-9-16</inkml:trace>
  <inkml:trace contextRef="#ctx0" brushRef="#br0" timeOffset="308974.6077">5643 8337 536 0,'-4'-1'562'16,"1"1"-99"-16,0-1-51 0,0-1-29 0,1 2-25 16,2 2-16-16,0-1-23 0,2 0 2 0,2 2-26 15,-1-1 1-15,9 5-25 0,1 2-23 16,1-1-16-16,4 2-14 0,-2 2-23 0,3-2-21 0,0 4-3 15,3-1-3-15,-2 1-30 16,-3 3-3-16,0-2-23 0,-4 1 2 0,-3 1-29 16,-2-2-11-16,-6-1-11 0,-2-4 11 0,0-1-22 15,0-9-5-15,0 9-50 0,-12 11-35 0,-2-7-30 16,-2-4-26-16,-3-2-45 0,-2-2-35 0,4 0 17 16,-2-2-129-16,-1-3-68 0,12 0 32 15,-2 0-284-15,-1 0 66 0,-5-12 24 0,10 7 47 16,2 2 42-16,4 0 33 0,0-2 34 15,3 2 3-15,11-7 37 0,5 2 31 0,8-2 19 16,-1 3 1-16</inkml:trace>
  <inkml:trace contextRef="#ctx0" brushRef="#br0" timeOffset="309187.6576">6292 8381 730 0,'12'-3'584'0,"-2"1"-64"0,-2 2-25 16,0 2-32-16,1 6-21 0,0 3-56 15,-1 3-25-15,-2 3-37 0,0 1-39 0,-1 1-22 16,-1 3-29-16,-2-1-14 0,-2 0-25 16,1-1-98-16,1 0-39 0,-2-15-63 0,0 5-84 15,0-1 10-15,0-1-176 0,0 0 25 0,0-2-352 16,0-6 56-16,-11 12 8 0,8-10 67 16,0 0 48-16,0-1 39 0,-1 2 3 0,-2-3 31 15,1 1 16-15,-10 3-7 0,0 3 65 16</inkml:trace>
  <inkml:trace contextRef="#ctx0" brushRef="#br0" timeOffset="310093.571">1960 9079 1013 0,'-4'-1'384'15,"4"1"-84"-15,0 0-16 0,0 0-36 0,-22-3 25 16,14 1-20-16,2 2 7 0,-1 0-26 0,7 0-28 16,0 0 2-16,-8 0-19 0,1 0 2 15,-6-5-1-15,8 2-19 0,2 1-6 0,-1-1-18 16,2 0-15-16,1-1-27 0,2 0-14 0,1-2-5 15,9-3-6-15,-2 2-4 0,7 1-29 16,1 2 5-16,-1 4-1 0,-7 0 0 16,5 0-11-16,19 15-7 0,-19-1 4 0,0 0-17 15,-3 3 8-15,-5 0-11 0,2 0-1 0,-6 0 11 16,-1-2-11-16,-1-10-5 0,0 7 2 16,0 2 2-16,-17 15 0 0,8-14-3 0,-3-1 7 15,-2 0-10-15,-1-2-5 0,1-4 0 0,-2 4 5 16,2-4 2-16,-3-1-12 0,6 0 3 0,0-3 11 15,1-1-11-15,4 1 3 0,1-1-5 0,2-2-11 16,0 1-8-16,-1-1 11 0,4-1-4 16,0 0 7-16,0 0 4 0,7 0-9 15,-1-1 2-15,15 1 0 0,-10 0 4 0,9 0-16 16,31-10-6-16,-19 6-19 0,-1-3-27 0,3 4 8 16,4-2-93-16,2-1-33 0,4-1-40 0,-4 0-66 15,0 0 28-15,1 2-252 0,-3 0 39 16,-1-2 17-16,-4 3 33 0,-2-1 43 0,-4 2 47 15,-3-1 32-15,-7 0 3 0,-4 0 12 0,-3 2 2 16</inkml:trace>
  <inkml:trace contextRef="#ctx0" brushRef="#br0" timeOffset="310668.141">2605 9160 924 0,'7'0'496'0,"0"0"-25"0,12 5-27 0,1-1-23 15,-2 6-20-15,-1-3-42 0,0 1-43 0,-1-1-26 16,-2 2-33-16,-6-1-24 0,1 2-20 16,-4-3-16-16,0-2-26 0,-2 1 3 0,-1-1-31 15,-2-5 0-15,0 0-28 0,0 7-2 16,0-7-16-16,-11 11-8 0,7-7-24 0,0-2-2 16,0-1 5-16,-1-1-21 0,1-1-12 0,1-1-16 15,-1-3-22-15,2 1-5 0,0 0-12 16,0-3 12-16,3 0-23 0,6-7 15 0,0 2 1 0,4-2-11 15,-1 1 6-15,7 2-2 0,2 1 3 16,4 0 17-16,1 5-12 0,0 1 28 0,-13 4-9 16,8 0 13-16,1 0-1 0,24 13 14 15,-21-5-13-15,-5-3-4 0,-1 2 13 0,-4 5-7 16,-2-2 4-16,-3-3 7 0,-2-2-18 16,-3 0 8-16,1 0-15 0,-3 0-3 0,0-3 14 15,-1-2-2-15,0 0-11 0,0 0 17 16,0 0-6-16,-11 12-6 0,7-12 2 0,-1 0 1 15,1 0-5-15,0-2-14 0,0 1 2 0,1-2-3 16,-1-3-3-16,4 4 5 0,-2-3-9 16,2 0 15-16,0 0-22 0,2 0 25 0,7-7-9 15,5 1-10-15,0 0-6 0,6-1 17 16,1 3-13-16,2 0 21 0,1 3-11 0,2 4 3 16,-1-3 1-16,-2 4 8 0,-12 1-14 0,4 0 23 15,3 0-20-15,15 14 11 0,-21-7-1 16,-3 1 9-16,-6 0-14 0,0-1-8 15,-3-2-36-15,0-5-5 0,0 0-37 0,0 8-19 16,-12 4 10-16,2-3-79 0,3-3-35 0,-2-2-42 16,-8-1-56-16,7-3 29 0,10 0-244 15,-11 0 7-15,3 0 34 0,8 0 47 16,-9-8 22-16,12 3 4 0,11-4 65 0,3-2 36 16,6 2 27-16,0-3-16 0,2 2 23 0</inkml:trace>
  <inkml:trace contextRef="#ctx0" brushRef="#br0" timeOffset="310955.9092">3527 9133 976 0,'3'3'382'0,"-2"1"20"16,0 0-17-16,0 3-13 0,-2-1-23 16,2 2-9-16,-2 1-14 0,1-1-23 15,0 5-11-15,0 0-38 0,0-3-18 0,0 2-32 16,0-4-2-16,10 6-20 0,-6-8-3 0,0-3-36 16,2 0-13-16,9 4-16 0,1-3-21 0,-9-4 3 15,4 0-19-15,2 0-29 0,2 0-18 16,17-15-4-16,-16 8-16 0,0-2-26 0,-3-3 11 15,0 1-13-15,-2 0-12 0,-3 0-5 16,-2 3 3-16,-2-1 2 0,-3 1-9 0,1 3 4 16,-2 5 0-16,0 0-13 0,0 0-14 0,-16-11-14 15,9 11-29-15,-12 0 2 0,10 0 10 16,-5 0-73-16,0 0-27 0,-16 11-27 0,18-11-13 16,1 3-53-16,4-1 27 0,1 0-236 15,3-1 35-15,3-1 24 0,1 0 40 0,5 0 34 16,14 4 28-16,7-3 14 0,4 1-6 0,-13-2 48 15</inkml:trace>
  <inkml:trace contextRef="#ctx0" brushRef="#br0" timeOffset="311400.2851">4058 9160 629 0,'14'-5'327'0,"0"-2"-9"0,-3-1-32 16,-6 1-12-16,-1 2-34 0,-3 1 39 0,-2-1-12 16,-1 2-14-16,-1 1-16 0,-1-1-16 0,-1 3 9 15,-1-2-7-15,-3 2-24 0,-8 6-6 16,-3 0-10-16,0 1-6 0,3 2-11 0,-1 4-30 15,3-1-7-15,1 2-19 0,3-2 5 16,2 3-8-16,1 0-26 0,5-1 8 0,2-6-20 16,-1 1-7-16,2-9-1 0,14 19-5 0,-7-14-10 15,0 0-15-15,2-5-17 0,2 0-4 16,-3 0-25-16,20-10-9 0,-10 3-14 0,-2-2-31 16,1-4-6-16,-3-2-4 0,1-3 6 0,-1 0-54 15,1-4-47-15,-5-1-8 0,-3-1-1 16,0-2-8-16,-3-2 2 0,2-1 7 0,-2 3 21 15,-4 13 18-15,0-3 44 0,0-4 10 16,0 3 24-16,-13-12 38 0,11 21 22 0,-2 2 38 16,1 2 28-16,1 1-5 0,-2 3 62 15,1 0 25-15,0 4 19 0,0 1 22 0,1 0 5 16,-4 16-9-16,3-1 10 0,3-5 0 16,0 6 9-16,0 6-29 0,12 26-4 0,-6-24-37 15,1-4 4-15,1 3-13 0,2-3-29 16,0-1-32-16,0-3-50 0,1-3-26 0,-2-3-42 15,0-5-61-15,0-3 11 0,2-3-181 16,-2-2-53-16,2-2 30 0,-2 0-244 0,2 0 30 16,18-13 50-16,-13 4 20 0,2-2 45 0,2 1 15 15,0-5 20-15,-2 1 40 0,2-1 34 0,0-4 33 16,-1 3-28-16</inkml:trace>
  <inkml:trace contextRef="#ctx0" brushRef="#br0" timeOffset="311598.816">4590 9029 1175 0,'2'0'464'15,"0"-1"-19"-15,-1 5-11 0,-1 0-17 0,0 3-17 16,2 11-43-16,-2-7-6 0,0 6-40 16,0 3 1-16,0 2-31 0,0 0-32 0,0-1-46 15,0-1-21-15,10 18-55 0,-6-23-54 16,-3-5-56-16,1-3-34 0,-1-2-39 0,3 1 7 16,-1-5-153-16,0-2-47 0,0 1-34 0,2-4 26 15,4-6-271-15,-2-2 7 0,1-2 44 16,0-3 44-16,3-2 8 0,-2-3 29 0,-1 0 24 15,0 0 54-15,1 8 24 0,-1-5 30 16</inkml:trace>
  <inkml:trace contextRef="#ctx0" brushRef="#br0" timeOffset="311768.2772">4759 9050 986 0,'3'0'388'15,"-1"0"-53"-15,1 3 110 0,-1 0-15 0,0 4-12 16,3 8-14-16,-1 1-24 0,1 1-33 16,1 3-38-16,-4-1-30 0,3-3 6 0,-1 0-50 15,-1 0-32-15,0-4-22 0,-1-2-73 0,1-3-72 16,-2-2-56-16,0 0-69 0,1-2 7 15,1 1-163-15,0-4-37 0,-3 0 25 0,7 0-300 16,9 0 22-16,3 0 54 0,5 0 40 0,27-14 39 16,-21 7 47-16,-1 1 4 0,0-2 21 0,1 0 44 15,2 0 10-15,1 1-2 0</inkml:trace>
  <inkml:trace contextRef="#ctx0" brushRef="#br0" timeOffset="311987.8526">5332 9133 1032 0,'0'0'482'0,"-1"0"-45"16,1 0-44-16,0 0-21 0,0 0-11 0,2 2-25 16,1-1 26-16,2 0-11 0,15 2-45 15,3 0-29-15,5-3-19 0,4 1-28 0,5-1-24 16,4 1-18-16,-20-1-7 0,9 0-37 0,6 0-16 16,1 0-54-16,-1 0-61 0,-3 0-33 15,33-9-59-15,-36 6 8 0,-5-2-186 0,-5-2-71 16,0 0 29-16,-4 0-284 0,-2-3 52 0,-7 5 45 15,-2-2 35-15,-3 2 26 0,-2 2 10 0,0 3 32 16,0 0 57-16,0-8 4 0,-11-3 29 16,-2 4-6-16</inkml:trace>
  <inkml:trace contextRef="#ctx0" brushRef="#br0" timeOffset="312237.5185">5758 8981 788 0,'-3'0'478'16,"2"0"-28"-16,2 2-26 0,0-1-8 0,3 1-24 15,0 2-2-15,9 5-15 0,3-1-35 0,1 4-40 16,2 1 0-16,1 1-22 0,-1 1-22 16,0-1-17-16,1 3-18 0,-3-1-31 0,2 0-28 15,-3 0 5-15,-1 4-34 0,-2-4-19 0,-4-3 2 16,-6-1-36-16,1-2-9 0,-3-1-35 0,-1-9-42 16,0 8-42-16,0-8-35 0,-23 18-41 15,8-12-53-15,-4-4 17 0,-2 1-150 16,2-2-62-16,-2 0 32 0,0 0-245 0,12-1 54 0,-3 0 41 15,0 0 54-15,2 0-9 0,2 0 49 16,-6-11 25-16,14 11 58 0,3-3-5 0,2 1 50 16,14-3-7-16</inkml:trace>
  <inkml:trace contextRef="#ctx0" brushRef="#br0" timeOffset="312686.2161">6527 9035 1109 0,'1'-3'506'0,"0"-1"-47"0,0 2-28 15,0-3-41-15,1 1-42 0,-1-1-17 0,1 0-55 16,0 1-9-16,3 0-44 0,5-9-7 16,1 5-16-16,3-1-21 0,-1 4-21 0,-1 2 3 15,0 1-25-15,-2 2 0 0,0 0-23 0,1 0 4 16,17 14-21-16,-14-3 21 0,-1 0-34 15,-3 7 3-15,-2 1-13 0,-7 0-1 16,0 1 1-16,-1-9-21 0,0 4 4 0,-16 19 4 16,6-14-21-16,-4 1 8 0,2-5-17 0,-3-1 3 15,1 0-21-15,-2-2 13 0,2-4-10 16,0 0-6-16,3-1 32 0,3-4-22 0,1-1 2 16,3 1-20-16,1-1 11 0,1-1-11 0,2-2-23 15,0 0 19-15,6 0-19 0,1 0 16 16,10-2-13-16,-5 2 16 0,6 0-10 0,5 0 11 15,5 0-15-15,2 0-5 0,3 0 14 16,2 0-12-16,0 0-26 0,2 0-13 0,0 0-30 16,-1 0-42-16,-2 0 11 0,-3 0-124 15,-2 0-73-15,-7 0-49 0,-6 0 32 0,-3 0-259 16,-6 0 63-16,-2 3 36 0,-9-3 35 16,-3 0 55-16,-19 2 15 0,9-2 35 0,-10 0 18 15,-14 0 2-15,-12 0 58 0,-13 0-1 16</inkml:trace>
  <inkml:trace contextRef="#ctx0" brushRef="#br0" timeOffset="313580.1351">1919 9724 964 0,'-6'-2'381'15,"0"2"-53"-15,-1 0 45 0,1-4-25 0,-2 4-7 16,4-1-10-16,-1 0-6 0,1 0-26 0,1 0-39 15,-2-2-12-15,1 3-24 0,2-2-32 16,1 0-26-16,1-1-25 0,1 0 5 0,1 2-17 16,3 0-25-16,2-1-11 0,12 6-16 15,-1 1-12-15,1 0 15 0,-1 5-19 0,-1 0 1 16,-3 3-25-16,0 0 9 0,-3 2-20 16,-2-1-10-16,2-1 1 0,-7-1-9 0,-1-1 7 15,-3-3-6-15,0-8-9 0,0 10 5 16,-12 9-5-16,8-14-4 0,-3 2-6 15,1-3-11-15,-8 2-8 0,3-2-3 0,0 0-10 16,2-3-7-16,1 2 5 0,0-3 2 0,8 0 19 16,0 0-10-16,-6 0 1 0,6 0 2 0,0 0-1 15,0 0 0-15,-12-3 2 0,14 3-1 0,3 0 9 16,2-1 8-16,0 1 2 0,13-1 5 16,-10 1 16-16,7 0 0 0,1 0 3 0,2 0 11 15,19 12-5-15,-22-6 12 0,0 0-3 0,-2-1 0 16,-2 2-6-16,-4 0 17 0,-1-1-14 15,-2-1 17-15,-3-1 6 0,-1 1-17 0,0-2-4 16,-2-3 11-16,0 0 0 0,0 0 1 16,-18 21-4-16,2-13-30 0,-3 0-8 0,0 0-20 15,-5-1-37-15,-1 1-39 0,1-1 9 0,0-2-120 16,1 1-30-16,1-2-31 0,3-2 26 0,5-1-289 16,4-1 28-16,10 0 38 0,0 0 41 15,-10-13 22-15,13 10 37 0,9-6 25 0,5-1 20 16,8 0-15-16,1-2 55 0,4 1-14 15</inkml:trace>
  <inkml:trace contextRef="#ctx0" brushRef="#br0" timeOffset="314129.6026">2516 9842 584 0,'5'2'437'0,"-2"0"-75"16,0 1 63-16,0 2-21 0,-1 0-26 15,0 0-18-15,0 0-32 0,0 1-37 0,1 0-14 16,-1-1-49-16,0 1-13 0,-1-1-35 15,0 0-19-15,0 0-21 0,0-2-3 0,1 1-15 16,-1 0-16-16,0 0-1 0,-1-2-6 16,1-1-27-16,-1 1-10 0,0-2-24 0,-2-1-23 15,2 0-8-15,0 0-13 0,0-4-14 0,0 0-22 16,2-2 11-16,0 2-14 0,4-8 9 0,4-2 18 16,0 0-14-16,1 3 9 0,3 0 15 0,0 4 7 15,2 1 14-15,2 4 7 0,1 1 22 16,-10 2-3-16,6 0 17 0,18 15 10 0,-16-6 1 15,-1 1 1-15,0 2 20 0,-3 0-7 16,-4-2-14-16,3 0 7 0,-5-2-18 0,0-1 16 16,-3-1-15-16,-2-1 19 0,0 0-3 0,-1-3-14 15,1 1-10-15,-2-3-2 0,0 0-16 0,0 0 5 16,0 0-2-16,0 0 3 0,-11 3-22 16,7-4-10-16,1-3-19 0,2 1-7 0,-1-2-13 15,1-1 11-15,0 0-5 0,0-1-7 0,2 0 0 16,-1 0 16-16,10-13-2 0,-2 6-8 0,3 3 1 15,4 0 17-15,4 1-7 0,-1 1 27 16,4-1-3-16,2 5-6 0,1-4-5 0,-1 8 22 16,-12 1-13-16,6 0 14 0,2 0 3 0,22 12-6 15,-24-6-5-15,2 5-9 0,-9-3 5 16,-3 4 9-16,-2-5-14 0,-3 0 24 0,-1 1-16 16,-2-1 6-16,0-7-30 0,0 0-26 0,0 0-17 15,0 5-28-15,-14 7-37 0,9-12 12 0,1 2-118 16,-2-1-45-16,0-2-35 0,-1-1 28 15,2-1-262-15,0 0 16 0,3-1 25 16,1-3 51-16,6-8 35 0,6 4 48 0,-1-4 10 16,10 2 17-16,2 2 37 0,4 1-5 15,2 1-12-15</inkml:trace>
  <inkml:trace contextRef="#ctx0" brushRef="#br0" timeOffset="314400.5241">3345 9760 660 0,'8'1'413'0,"0"4"-66"0,-3 1 34 0,2 5 14 15,-3 0-9-15,1 3-25 0,-3-2-9 16,1 0 0-16,1 3-7 0,-1 2-25 0,0-6-25 15,-1-1-31-15,-1 0-29 0,2-3-8 0,-1-2-19 16,1 0-34-16,1-2 14 0,1 0-39 16,1-2-9-16,2-1-33 0,12 2 4 0,-11-2-31 15,5 0-7-15,21-15-22 0,-17 7-21 0,-1-2-36 16,0-3-3-16,-1-1-13 0,-2-1-28 0,-1-1 11 16,-3-1 4-16,-1 3-3 0,-1 0-13 15,-4 3-2-15,-2 4 2 0,-2 7-2 0,0 0-12 16,-12-12-6-16,4 10-20 0,-1 2-18 0,-8 2 3 15,6-2 11-15,-20 7-104 0,12-1-38 16,3 0-18-16,-1 0-39 0,6-4 27 0,4 2-243 16,2-1 31-16,4-2 20 0,5 0 58 15,12 4-18-15,7-2 50 0,6-1 32 0,3 3 31 16,7-5 7-16,0 3 39 0</inkml:trace>
  <inkml:trace contextRef="#ctx0" brushRef="#br0" timeOffset="314863.7984">4017 9806 784 0,'23'-5'416'0,"-2"2"-52"15,-9-1-48-15,-4-1 16 0,-1 0-28 0,-3-2-16 16,-3 2-12-16,-2 2-21 0,-1 1-1 0,-2-1-12 16,-2 1-11-16,0 0 7 0,-2 2-12 15,-10 5-18-15,0 2-27 0,-2-2-9 0,1 8-11 16,2-4-24-16,1 7-10 0,2-1-8 16,4 1-23-16,2 0 7 0,0-3-27 0,6 0 9 15,2-2-19-15,0-11 4 0,0 8-23 0,0 0-10 16,22 8-5-16,-12-12-12 0,1-3-23 15,-11-1-14-15,14 0-9 0,-1 0-21 0,19-17-8 16,-13 6-23-16,-2-2-3 0,-2 0-18 0,0-3-18 16,-2-1-5-16,-1-5 13 0,1-1-55 15,-4-1 2-15,1-1 12 0,-3-4 5 0,-3 5 11 16,-2-1 1-16,1 1 14 0,-3 0 5 16,0 14 40-16,0-7 33 0,0 1-12 0,0-1 43 15,-11-10 23-15,7 17-1 0,1 3 40 0,0 2 35 16,-2 0 3-16,2 4 14 0,0 0 10 0,0 1 11 15,0 2 3-15,0 1 24 0,-3 11-2 16,1 3 6-16,1 3 11 0,4 5-10 0,0 3-19 16,0-14 21-16,0 9-11 0,11 29 9 15,-3-23-35-15,1 3 14 0,0-5-28 0,1-1-31 16,-1-2-29-16,3-2-4 0,2 0-72 16,-2-3-53-16,1-6-40 0,0-2-79 0,2-4 20 0,0-3-140 15,0-3-65-15,-7-1 35 0,5 0-239 16,20-15 64-16,-17 6 17 0,-1 0 43 0,1-2 37 15,-2-3 44-15,2 0 5 0,-1-1 40 16,1 1 50-16,0-1-11 0,2 1-8 0,-5 0 0 16</inkml:trace>
  <inkml:trace contextRef="#ctx0" brushRef="#br0" timeOffset="315058.8216">4526 9716 835 0,'1'-5'569'16,"0"4"-55"-16,-1-1-68 0,0 2-44 15,1 1 7-15,-1 1-27 0,1 3-19 0,-1 1-24 16,1 12-38-16,0-1-19 0,-1-7-26 15,0 4-15-15,5 18-14 0,-2-15-61 0,0-1-16 16,0-1-80-16,-1-5-22 0,0-3-49 16,-1-1-55-16,0-2-22 0,1-2 6 0,0-2-184 15,0 0-28-15,1 0-56 0,1-4 31 0,-1-1-235 16,2 2 40-16,4-9 47 0,-2-2 13 16,2 2 41-16,0-3 33 0,0-2 34 15,0-1 19-15,0 2 7 0,-1 0 18 0</inkml:trace>
  <inkml:trace contextRef="#ctx0" brushRef="#br0" timeOffset="315248.3253">4688 9685 1050 0,'6'-5'390'0,"-3"0"63"16,0 2-42-16,0 1-30 0,0 0 9 0,0 2-8 16,-1 4-14-16,2-1-20 0,-2 0-41 0,7 12 28 15,-3 1-25-15,0-1-19 0,-1 1-46 0,1 2-19 16,-1-2-33-16,-2 1-11 0,0-4-17 16,-2-2-45-16,0 0-51 0,1-2-6 0,0-3-92 15,-2-1-44-15,0-1-44 0,0 0-58 0,0-4 17 16,0 0-184-16,0 0 29 0,0 0-292 15,0 0 35-15,0 0 58 0,-3 3 48 0,3-3 14 16,1 0 24-16,2 0 16 0,0-1 21 16,2 2 57-16,0-2 26 0,3 1 24 0,9-2 5 0</inkml:trace>
  <inkml:trace contextRef="#ctx0" brushRef="#br0" timeOffset="315768.3909">5586 9682 595 0,'-5'0'469'0,"-1"3"-83"15,2-2 55-15,-2 1-41 0,1-1-28 0,1 0-37 16,0-1-30-16,1 2-20 0,-1-1-45 0,1-1-12 15,-1 1-30-15,2 2-14 0,0-3-22 0,0 0-11 16,1 0-5-16,-1 4 9 0,3-3-3 16,-1 1-7-16,1-2 24 0,2 2-27 0,1-1-16 15,1 0 34-15,1 0-18 0,11 1-25 0,-6-2 10 16,2 0-19-16,5 0-5 0,2 0-26 16,2 0 8-16,2 0-20 0,27-10 6 0,-28 6-8 15,1 1-41-15,-2 1-52 0,-1 2-18 0,-2-4-26 16,-2 1-38-16,-4 0-36 0,-1 1 15 15,-2-1-125-15,-2 1-47 0,-5-1-38 0,2-1 30 16,-1 4-273-16,-3-1 29 0,1-1 55 16,-2 2 37-16,0 0 25 0,0 0 48 0,0 0 32 15,-14-7 18-15,9 5 48 0,1 2 0 16,-3-3-13-16</inkml:trace>
  <inkml:trace contextRef="#ctx0" brushRef="#br0" timeOffset="316063.6776">5699 9595 1250 0,'-2'-2'491'16,"1"2"-33"-16,0-3-48 0,1 1-12 0,1 0-53 15,2 1-17-15,1 0-15 0,1 0-30 0,2-1-15 16,13 5-11-16,-10-3-40 0,7 0-12 16,28 9-12-16,-18-1-20 0,1-2-20 0,0 3-7 15,4 3-18-15,2 1-11 0,-2 2-13 0,1 3-3 16,-3-2-10-16,-4 1-33 0,-4 0 1 15,-5-1-10-15,0-1-11 0,-5 2-28 0,-4 0-16 16,-7-5-17-16,-1-12-23 0,0 14-8 0,-21 8-26 16,6-12-37-16,-4 0-23 0,1-3 15 15,-2-4-112-15,-3 3-42 0,1-5-61 0,11-1 29 16,-6 0-251-16,1 0 49 0,1 0 39 0,1 0 26 16,-14-15 8-16,20 10 38 0,6 0 45 15,3 0 14-15,4 1 52 0,2-1 0 0,16 2 21 16</inkml:trace>
  <inkml:trace contextRef="#ctx0" brushRef="#br0" timeOffset="316537.9518">6414 9702 1266 0,'3'-5'494'0,"6"-7"-47"15,0 2-66-15,0 0-19 0,2 1-27 16,2 4-44-16,2-2-5 0,2 4-28 0,2 1-51 15,1 2-5-15,-9 0-15 0,3 0-37 16,18 14-10-16,-16-3-2 0,-1-1-23 0,-1 2-23 16,-5 2-2-16,-1 0 8 0,-1-2-13 0,-5 2-29 15,-2-14 13-15,0 8-24 0,0 2 3 16,-11 15-15-16,3-14 0 0,0-4-2 0,-4 2-29 16,1-4-4-16,-1 2-3 15,1-2-7-15,3-2 1 0,0-1-15 0,3 1 15 16,-1-1-1-16,2-1 0 0,0 1-1 0,2-2-1 15,0 1 5-15,1-1-1 0,1 0-15 16,0 0 12-16,5-1-8 0,-3 1 6 0,5 0 3 16,13 0-3-16,-8-1 19 0,-2 1-10 0,5 0 18 15,18 11 5-15,-13-4 16 0,-2 0-9 0,-1 3 34 16,0-1 1-16,-3 3-13 0,-1-2 12 16,-2 0 8-16,-6-1-12 0,-1-1 19 0,-2-1-9 15,-2-7 1-15,0 0-10 0,0 7 0 16,-18 11-10-16,3-11-10 0,-2-2-24 0,-5 0-15 15,-2-3-44-15,-1 0-32 0,11-2-72 0,-8 0-15 16,-3 0 16-16,-3 0-166 0,0 0 28 16,-27-10-303-16,28 7 41 0,3-1 42 0,2 1 39 15,3-3 28-15,4-2 47 0,-1 4 24 0,7-2 34 16,3-2 22-16,1 0-4 0,5 0 53 16,0-1-4-16</inkml:trace>
  <inkml:trace contextRef="#ctx0" brushRef="#br0" timeOffset="318194.2209">1895 10579 730 0,'0'0'387'0,"0"0"-58"16,0-14-15-16,0 14-38 0,0 0-40 0,0 0-28 15,0 0 51-15,0 0-28 0,0 0 5 0,0 0-14 16,1 25-22-16,-1-13-11 0,0 6-22 0,0 4-8 16,0 1-20-16,-13 27-15 0,9-25-11 15,-2-1-1-15,-2-2-16 0,2-3-12 0,2 5-1 16,-1-8-20-16,0-1 2 0,-1-1-6 0,1-6-8 16,1-1-4-16,-1-3-16 0,3-3 4 0,-2 1-48 15,4-2 7-15,0 0-26 0,0 0-11 16,0 0 13-16,-2-14-23 0,8 3 16 0,5 1 35 15,1-2-24-15,1 2-7 0,7 2 21 16,1 4-24-16,3-4 21 0,1 3-6 0,1 1 11 16,1-1-17-16,-1 4 17 0,-1-3-22 0,-2 2 2 15,-4 2-82-15,0-2-9 0,-8-1-13 16,-1-1-27-16,-1 0-16 0,-4-1-35 0,1 1 21 0,-3 0-186 16,-1 0-40-16,1 0 26 0,-2 0 17 15,-1 1 26-15,0 3 22 0,0 0 28 0,0-8 12 16,0 8 8-16</inkml:trace>
  <inkml:trace contextRef="#ctx0" brushRef="#br0" timeOffset="318387.235">2108 10696 873 0,'-6'-4'326'0,"3"1"-30"0,-2 1-11 16,2 0-36-16,0 0-30 0,-1 1 56 15,2 1-17-15,1 2 4 0,1 1-10 0,-1 2-1 16,2 1-11-16,0 11-19 0,-1-7-5 0,0 7-29 16,12 22-16-16,-5-15-2 0,-2 3-14 15,2-1-25-15,-2-2-2 0,-1 4-29 0,1-8-32 16,-2-2-45-16,0-2-61 0,-1-1-38 15,1-5 6-15,2-2-138 0,-5-8-78 0,0 0 27 16,0 0-268-16,6 8 46 0,-3-10 7 0,1-2 61 16,8-6 26-16,4-3 28 0,0-3 12 15,5 2 57-15,8-4-42 0,-2 1 67 0</inkml:trace>
  <inkml:trace contextRef="#ctx0" brushRef="#br0" timeOffset="318940.2595">2665 10660 953 0,'1'4'446'0,"2"1"-44"0,-1 0-28 15,-1 2-48-15,1-1-14 0,0 1-36 0,-2 0-23 16,1 0-42-16,3 9-6 0,-4-2-31 16,2-5-11-16,-1-4-12 0,-1 2-13 0,0-4-5 15,0-3-14-15,0 0-7 0,0 0-7 16,0 0-11-16,-8 6-2 0,6-9-6 0,0 0-18 15,-1-1-6-15,2-2-3 0,-2-11-18 16,2 4-4-16,1 13-5 0,0-12 3 0,11-13-7 16,-2 14 0-16,4 2-9 0,0-1 8 15,3 2 0-15,0 3-3 0,0 2-4 0,-1 2 3 16,-6 1 2-16,3 0 9 0,17 17 15 0,-17-7-3 16,1 2 0-16,3 1 7 0,-5 0-22 0,-3-1-7 15,-1 1 14-15,-1-4-10 0,-4 1 3 16,4-5 5-16,-3 0-1 0,-1-1-3 0,-1-1 2 15,0 1-14-15,-1-4-11 0,0 0 15 0,0 0 4 16,0 0-16-16,0 0-11 0,0 0 3 0,-10 7 20 16,6-9-17-16,3-1 12 0,-1 0-15 15,0-3-1-15,1 1-2 0,1-1 8 0,1 0-12 16,1 0 6-16,-2-2 2 0,15-14-2 0,-5 8-9 16,4 2 8-16,1-1 6 0,2 1 19 15,4 3-11-15,0 1 1 0,1 4 11 0,-1-1-4 16,1 4-2-16,-12 1 8 0,4 0 6 0,3 0-22 15,15 15-8-15,-18-7 14 0,-6-3-8 16,0 9 10-16,-5-4-8 0,-1 0-8 0,-1-3-37 16,-1-1-23-16,0-6-30 0,0 0-40 15,0 0-48-15,0 8 15 0,0-8-125 0,0 0-41 16,0 0 30-16,-11 7-243 0,10-9-5 0,2-1 10 16,0-1 73-16,3 0 34 0,4-7 21 0,2 0 27 15,3-2 17-15,-2 3 44 0,-2-2 7 16,1 2-12-16</inkml:trace>
  <inkml:trace contextRef="#ctx0" brushRef="#br0" timeOffset="319221.0071">3272 10601 906 0,'3'0'390'0,"0"1"-57"0,-1 2 47 16,0 0-25-16,0 3-12 0,-1-1-15 15,5 10-16-15,-2 3-8 0,3-1-21 0,1 0 2 16,1 0-43-16,3 0 5 0,-1-4-21 16,4 0-19-16,-2-3-24 0,4-2-8 0,-3-4-30 15,4-1 6-15,-7-3-17 0,-4 0-21 16,16-10-13-16,-9 3-2 0,2-3-22 0,-3 1-15 15,-1-4-17-15,-3-1-24 0,0 2 6 0,0-5-20 16,-6 5-2-16,0 0-5 0,0-3-24 16,-2 6 12-16,-1 1-27 0,0 8 2 0,0 0-18 15,-11-16-18-15,3 15-16 0,0-1-18 16,-13 2-20-16,14 0 13 0,-5 0-58 0,-5 0-20 16,-13 10-9-16,20-7-29 0,-1-1-20 0,3 0-48 15,2 0 29-15,1-2-218 0,1 1 15 16,3 1 36-16,2 0 35 0,3-2 27 0,3 0 28 15,16 0 4-15,3 0 49 0,-11 0 19 0,8 0 9 16</inkml:trace>
  <inkml:trace contextRef="#ctx0" brushRef="#br0" timeOffset="319712.32">3845 10585 323 0,'12'-3'389'0,"-4"-1"-43"16,0 0-14-16,-2 0-24 0,-2 1-40 0,-1-1 76 15,-1 1-30-15,0-1-15 0,0-1-6 0,-3 1-22 16,0 1-10-16,-1 1-4 0,-1-1-22 15,-2 1-3-15,0 1-14 0,-3 1-29 0,1 3 0 16,-8 0-35-16,0 3 8 0,-1 2-43 0,0 4 9 16,2 0-29-16,2 5 9 15,3 0-15-15,3 2-8 0,2 1 0 0,3-1-5 16,1-10-18-16,0 4-13 0,11 15 15 0,-3-15-30 16,1-5-5-16,-1-4 0 0,0-1-22 15,1-3-9-15,-9 0-31 0,13 0-15 0,14-13-12 16,-12 3-16-16,-2-3-21 0,-1-2-7 0,-3 1-43 15,3-6 14-15,-3 4-60 0,-3-2-1 16,-3-2 7-16,3 1-31 0,-6 7 11 0,0-3-9 16,0-4 22-16,0-5 10 0,-13-22 11 0,9 24 36 15,2-2 9-15,-4 2 30 0,-2-2 30 16,1 6 43-16,2 1 32 0,-3 3 43 0,0 2 31 16,2 3-10-16,1 4 38 0,2-1 19 0,0 2-4 15,0 2 6-15,1 2 15 0,2 0 13 16,0 0 4-16,-5 24 5 0,4-12 0 0,1-1 3 15,0 7 10-15,12 25-17 0,-7-15-16 16,2 0 34-16,1 1-17 0,-1-4-16 0,5 5-12 16,-5-2-32-16,1 0 2 0,1-1-30 0,-1-2-7 15,2 1-68-15,-3-8-39 0,-1-1-51 16,-1-3-29-16,-3-4-67 0,3-4 17 0,0-4-164 16,2-1 30-16,-7-1-314 0,0 0 52 0,13 0 57 15,16-17 4-15,-8 10 58 0,0-1 48 16,-4-4 25-16,5 1 12 0,-1-2 25 0,-2-1 50 15,4 2-9-15,0-2 4 0</inkml:trace>
  <inkml:trace contextRef="#ctx0" brushRef="#br0" timeOffset="319917.8661">4322 10505 586 0,'5'-3'600'0,"-2"1"-94"0,-1 3-63 0,1 1 0 16,-2 0-8-16,1 5-50 0,-1-2-30 0,3 17-26 15,-2 0-26-15,-1 4-18 0,0 1-40 16,0-5-20-16,1 3-23 0,-2-14-47 15,0 6-44-15,0 0-34 0,0-2-45 0,0-4-42 16,0-1-36-16,0-5-36 0,0-5 9 0,0 0-131 16,7 7-44-16,-5-12-27 0,6-5 25 0,-3-6-221 15,3 3-28-15,-1-5 28 0,2 0 48 16,-2-1-2-16,0 0 67 0,5 0 15 0,-3-1 3 16,1 3 50-16,2-2-23 0</inkml:trace>
  <inkml:trace contextRef="#ctx0" brushRef="#br0" timeOffset="320116.4016">4532 10489 1105 0,'3'-1'376'0,"1"1"36"0,-2 1 4 0,1 2-7 16,-1 0 15-16,1 3-49 0,2 8 7 16,0 3-43-16,-1 0 16 0,-1 5-32 0,1 1-43 15,-2 5-14-15,-1-7-40 0,1 2-26 0,-1-2-41 16,0-2-26-16,0-1-14 0,-1-5-93 16,0-13-51-16,0 10-40 0,0-10-55 0,0 7 13 15,0-7-161-15,9 10-46 0,10-14 29 0,0-2-289 16,7-1 29-16,0-2 65 0,0-1 12 15,0 0 62-15,1 0 11 0,2 1 38 0,4-1 36 16,2 0 22-16,1-1-1 0,1 1-8 16,1 0 59-16</inkml:trace>
  <inkml:trace contextRef="#ctx0" brushRef="#br0" timeOffset="320354.0307">5140 10568 403 0,'-2'-3'532'0,"-1"3"-66"15,2 0-47-15,0 0-37 0,1-1-36 0,-1 1-6 16,2 1-6-16,1-1-26 0,3 2-5 0,3-1-2 16,11 2-13-16,12 1-41 0,-1-1 4 15,5-1-31-15,4-2-23 0,2 0 7 0,1 0-21 16,-22 0-19-16,10 0-19 0,3 0-93 16,0 0-61-16,29-15-68 0,-32 11 8 0,-2-4-161 15,-5-1-94-15,-2 0 29 0,-6-2-283 0,-6 5 44 16,-3-2 54-16,-1 1 24 0,-4 2 29 15,-1 5 40-15,0 0 2 0,0-6 28 0,-17-12 39 16,8 6 4-16,-1 7 50 0</inkml:trace>
  <inkml:trace contextRef="#ctx0" brushRef="#br0" timeOffset="320634.2885">5531 10405 1270 0,'-3'1'435'0,"0"1"-19"16,2 1 3-16,1-1-33 0,0 2-12 0,2 1-22 15,6 8-27-15,3 1-12 0,3-2-29 0,3 1-29 16,1 1 0-16,2-2-23 0,3 0-20 0,0-2-23 16,0 4-19-16,0-1-21 0,0-1-27 15,-3 1 10-15,-5-1-18 0,0-1-37 16,-1 3-8-16,-4-3-8 0,-3 0-29 0,-3-1-9 16,-4-1-31-16,0-9 1 0,0 5-7 0,-20 12-35 15,1-9-23-15,-1-1-34 0,-3 0-47 16,0-2 15-16,-1-1-107 0,-1-1-34 15,3-3-59-15,11 0 30 0,-4 0-256 0,-1 0 36 16,1 0 53-16,2 0 21 0,-5-12 39 0,14 8 49 16,4 1 26-16,2 0 23 0,11-4 25 15,1 0 4-15,9 1-23 0</inkml:trace>
  <inkml:trace contextRef="#ctx0" brushRef="#br0" timeOffset="320984.7113">6223 10403 964 0,'8'-4'464'0,"-3"1"-51"16,1 4-4-16,-2 1-5 0,-1 2-36 15,0 0 0-15,0 2-23 0,1 9-27 0,-1 1-25 16,-1-3-20-16,-1 6-20 0,0 0-22 0,-1-10-25 16,0 4-21-16,0 4-21 0,0 0-17 0,0 2-16 15,0-2 5-15,0 0-14 0,0-1-13 16,0-3-11-16,0-1-11 0,0-2 12 0,0-1-31 15,0-1 8-15,13 9-20 0,0-10-4 0,3 0 15 16,-2-7 0-16,12 3-31 0,-5-2 11 16,-10-1-15-16,9 0 15 0,3 0-27 0,0 0-3 15,28-11-6-15,-24 5 12 0,-8 2-2 0,1 3-36 16,-1-4-42-16,-7 2-37 0,3-5-24 0,-1 3-18 16,-2 1-46-16,-6-1-24 0,-1 2 18 15,-1-1-87-15,-3-1-26 0,0 1-72 0,0 1 34 16,-1 3-214-16,0 0 38 0,0 0 35 15,-14-15 34-15,2 5 30 0,1 4 40 0,-2-2 3 16,-2 1 11-16,2 0 24 0,-1 2 16 0,-1-1 8 16</inkml:trace>
  <inkml:trace contextRef="#ctx0" brushRef="#br0" timeOffset="321220.8416">6454 10522 662 0,'-2'-1'509'0,"0"-1"-20"0,1 5-11 16,0-3-11-16,1 2-35 0,0 4-8 15,1 0-51-15,0 0 27 0,3 16-15 0,-4-11-26 16,9 25-23-16,-5-11-36 0,-2 0-24 0,0 3-35 16,-1-2-15-16,3-2-33 0,-4-2-29 0,0-11-32 15,0 3-57-15,0-1-44 0,0 0-3 0,0-3-114 16,0-1-31-16,0-1-60 0,0-8 15 16,0 5-178-16,0-5-82 0,-13 7 36 0,10-7-240 15,1-3 84-15,-1 1 41 0,-2-1 22 16,1-1 59-16,-7-5 49 0,0 1 1 0,1 1 28 15,-1-1 16-15,0 6 38 0,0 0 1 16,0 1-15-16</inkml:trace>
  <inkml:trace contextRef="#ctx0" brushRef="#br0" timeOffset="323043.6001">8299 7570 232 0,'0'-14'443'16,"0"14"-50"-16,0 0-68 0,0 0-42 0,0 0-35 16,19 19-31-16,-24-2 57 0,0-1-26 15,-3 1-44-15,6 0-35 0,1-5 11 0,0-1-49 16,1 1 12-16,0-12-13 0,0 6-16 15,0 1-5-15,0-7-25 0,0 7 8 0,11 3 13 16,-7-10-12-16,1 1-2 0,1-1-15 0,2 0 4 16,11-2-18-16,-11 2-7 0,19-10 7 0,-7 5 2 15,-3 2-27-15,1-3 17 0,-1 3-21 16,-1-2-6-16,-2 5-6 0,-5 0 1 0,-9 0-5 16,8 0 15-16,-1 0-3 0,11 20-2 0,-13-11 7 15,-1 0 15-15,-2-1 6 0,-1 0 5 16,-1-8 5-16,0 8-10 0,0 3-9 0,-16 16-5 15,6-15 1-15,0-1-9 0,-2 2 3 0,-6-5-27 16,4-1-24-16,-3 0-47 0,0-3 7 16,6-1-135-16,0-3-40 0,1 0-64 0,-4 0 27 15,-14-11-258-15,16 8 40 0,-1-4 26 0,2-4 33 16,-2 1 35-16,4-1 33 0,2-2 15 0,2 4 29 16,2 0-8-16,1 1 18 0</inkml:trace>
  <inkml:trace contextRef="#ctx0" brushRef="#br0" timeOffset="323261.1813">8301 7631 229 0,'0'-3'645'16,"0"0"-126"-16,3 3-55 0,-3-1-46 0,0-1-38 16,1 1-38-16,2-2-47 0,1 1-33 15,1 0-30-15,9-4-13 0,3 1-28 0,-1-2-35 16,2 0-46-16,3 0-54 0,-2 1-35 0,3 0-2 15,2-1-124-15,-1 0-50 0,6 0-51 0,1 0 20 16,0 0-272-16,0 3 8 0,-2 1 15 16,2-1 58-16,-2 2-6 0,-13 2 41 0,6 0 18 15,4 0 32-15,2 0-7 0</inkml:trace>
  <inkml:trace contextRef="#ctx0" brushRef="#br0" timeOffset="323858.7939">9050 7585 1042 0,'1'1'419'0,"1"1"-35"0,0 1-32 0,0 1-7 16,1 0-21-16,8 11-24 0,-4-1-17 16,3 0-12-16,-2 1-32 0,-5-2-23 0,2 0-2 15,2 2-36-15,-4 2 5 0,0-9-17 16,-2 1-30-16,0-2 1 0,0-1-11 0,0-2-28 15,-1 0-7-15,0-1-8 0,0-3 3 0,0 0-4 16,0 0-26-16,0 0-3 0,-6 5-20 16,3-9-26-16,1 3-12 0,0-3-16 0,0-1-15 15,1-1-11-15,0 1 0 0,1-2-17 16,2 0 11-16,-2 0-13 0,9-10 19 0,-5 9-7 16,6-3 18-16,-1 3-9 0,2 1 15 0,1 3-7 15,-1 4 10-15,-11 0 24 0,15 0 15 0,16 11 15 16,-16-2 12-16,0 2-8 0,-2 1 13 15,1 0-13-15,-3 2 9 0,-2-1 12 16,-1-2 1-16,-2-1-16 0,-2-4 13 0,0 0-3 16,-3 0-13-16,2-2 1 0,-3-1-7 0,0-1-2 15,0-2-2-15,0 0 15 0,0 0-9 0,-4 2-8 16,1-4-1-16,0 2 0 0,1-4-26 16,-1-1-11-16,2-1 0 0,-1 0-11 15,2-2 2-15,0 1-2 0,0-1 3 0,0-3 0 16,15-11 1-16,-6 9-4 0,3 3 3 0,4 2 11 15,2 0 13-15,0 4-5 0,3-1 8 0,1 4 15 16,-1 1 3-16,-9 0-11 0,4 0 10 16,25 10 13-16,-23-3-8 0,0 1-2 15,-6 0-1-15,0 1 1 0,-6 0 7 16,-2-2-13-16,-3-2-15 0,-1-5-19 16,0 0-31-16,0 5-43 0,0-5 8 0,-12 13-108 0,8-12-66 15,-2-1-43-15,3 0 25 0,-1-1-273 0,1 0 41 16,1-1 38-16,1 0 34 0,2-1 18 15,3-2 45-15,9-7-16 0,0 1 67 16,5 0 1-16,0 2 26 0,1-1-2 0</inkml:trace>
  <inkml:trace contextRef="#ctx0" brushRef="#br0" timeOffset="324124.9973">9728 7660 589 0,'4'4'464'0,"-1"1"-81"16,3 7 38-16,-1 2-30 0,0-1-5 15,1 1-36-15,1 0-16 0,-3-4-10 0,3 2-43 16,-1 0-5-16,1 0-30 0,1-4-11 0,-2-3-25 15,1-3-16-15,0 1-10 0,3-1-34 16,-4-2 0-16,-6 0-18 0,11 0-32 0,18-12-4 16,-15 7-46-16,1-5-6 0,-3 1-23 0,0-1-9 15,-1 0-10-15,0-1-19 0,-4-2-4 0,0-1-14 16,-1 2 4-16,-4 2-7 0,-2 10-22 16,0-8-6-16,0 8-3 0,-11-17-15 15,5 14-10-15,-1 2-6 0,-1 2 9 0,-10 1-86 16,8-2-33-16,-4 0-16 0,-16 11-46 0,18-8 27 15,3 1-255-15,2-1 36 0,3-1 34 0,0 3 20 16,3-3 12-16,1 1 40 0,4 0 34 16,13 4 20-16,8-3 19 0,4 2 8 0</inkml:trace>
  <inkml:trace contextRef="#ctx0" brushRef="#br0" timeOffset="324598.2599">10237 7696 586 0,'4'-6'363'16,"1"2"-19"-16,-2-1-16 0,-3 2-16 0,2-1-41 15,-2 1 10-15,0-1-37 0,-2 1 7 0,0 0-4 16,-3 2-13-16,1-2 0 0,-2 3-24 16,0 3-10-16,-9 3-14 0,0 5-9 0,1 0-22 15,-1 4-9-15,5 2-27 0,-1-4-5 16,5 3-10-16,5 2-10 0,1-11-13 16,0 4 6-16,12 8-10 0,-4-12-15 0,1-3-7 15,-3 0-17-15,2-3 7 0,1-1-23 16,-9 0 4-16,13 0-25 0,17-13-6 0,-13 4-14 15,-2-1-26-15,0-5-6 0,-1-1-15 0,0-1-24 16,-3-3 8-16,2-1-53 0,-3-1-19 0,-1-2 13 16,-3-1-14-16,-1 1 4 0,1-1 27 0,-2 2 19 15,-3 0 2-15,-1 14 8 0,0-7 15 16,-12-18 24-16,6 18 19 0,-1 0 28 16,-3 3 28-16,-1 1-4 0,1 2-1 0,0 2 89 15,0 2-5-15,3 3 18 0,1-1 2 0,0 4 4 16,3 0 0-16,3 0 1 0,0 0 0 0,0 0 16 15,-17 23-6-15,14-3 18 0,3 3-24 16,0-11 16-16,0 8-6 0,14 32-7 0,-7-24-14 16,1 0 8-16,1 1-11 0,0 0-14 15,3-1-23-15,-2-3-12 0,0-1-35 0,2 1-37 16,-2-4-16-16,-1-4-38 0,0-4-30 0,-3-6-66 16,1-3 15-16,-1-1-142 0,-6-3-41 15,0 0 31-15,9 0-262 0,-1 0-2 0,13-18 70 16,-10 7 28-16,6-2 32 0,-1-1 28 15,3-1 31-15,-1 0 19 0,2-1 38 0,-1 1 11 16,-2 1 43-16</inkml:trace>
  <inkml:trace contextRef="#ctx0" brushRef="#br0" timeOffset="324832.3974">10694 7541 796 0,'1'-2'531'15,"0"-4"-64"-15,-1 5-32 0,1-2-40 0,-1 4-15 16,0 1 7-16,0 2-23 0,-1 2-44 0,3 13 33 15,-2-10-13-15,0 8-28 0,0 3-43 16,0 2-9-16,0 0-31 0,0 1-29 0,12 18-35 16,-10-24 0-16,1 0-44 0,0-6-47 0,-1-2-7 15,-2-1-76-15,2-4-54 0,-1-3-80 16,2 0 14-16,0-1-164 0,0-2-51 0,8-6 30 16,-5 0-281-16,-3 0 33 0,1 0 51 15,7-8 41-15,-5 0 16 0,-1-4 40 0,1 1 45 16,0-2 27-16,4 1 0 0,-5-1 37 0,1 4 17 15,-1-1-1-15</inkml:trace>
  <inkml:trace contextRef="#ctx0" brushRef="#br0" timeOffset="325027.438">10850 7513 645 0,'3'-3'556'0,"-1"0"-93"0,-1 2-4 15,1-1 0-15,0 2-34 0,0 3 5 16,1 3-51-16,1 8 2 0,3 7 3 0,-1-2-30 16,-2 1-24-16,4 1-35 0,-5 3-27 15,-1 1-42-15,0-5-9 0,2-3-35 0,-2-1-35 16,0-3-52-16,1 4-9 0,-3-17-105 0,0 7-62 15,0 0-31-15,0-7-56 0,0 0 16 0,0 7-185 16,10-1 30-16,-4-6-289 0,13-1 23 0,-11 1 55 16,7 0 31-16,20-14 45 0,-10 6 27 15,-3-4 36-15,2 2 19 0,1-1 29 0,4-2 10 16,-1 3 36-16,1 0-28 0</inkml:trace>
  <inkml:trace contextRef="#ctx0" brushRef="#br0" timeOffset="325309.1895">11393 7599 1348 0,'-1'0'489'0,"1"0"-59"0,-1 0-31 15,1 0-10-15,2 0-36 0,-1 1-3 0,2 1-5 16,1-1-38-16,2 2 11 0,11-1-28 0,5 4-11 16,2-4-26-16,5 2-22 0,4-3-30 15,-1-1-7-15,2 2-25 0,3-1-20 0,-17-1-23 16,9 0 2-16,6 0-19 0,-1 0-38 15,0 0-6-15,0 0-53 0,31-13-26 0,-39 10-55 16,-3 2-9-16,-2-2-39 0,-7 1-19 16,-3-1-41-16,-3 3 17 0,-2-3-97 0,-3 2-40 15,-1-1-23-15,-1 1 29 0,-2-1-276 0,-2 2 24 16,-1-1 58-16,-2 0 38 0,-1 1 32 16,-10-2 40-16,-2-3 9 0,1 3 37 0,-2 1 21 15,2-2-31-15,-5 2 71 0,2-1-31 0</inkml:trace>
  <inkml:trace contextRef="#ctx0" brushRef="#br0" timeOffset="325637.5796">11713 7449 684 0,'2'-3'556'0,"1"1"-62"15,1 0-33-15,1 2-21 0,0 0-43 0,3 0-13 16,-1 1-31-16,4-1-17 0,22 11-40 0,-8-4 17 15,0 2-17-15,3-1-33 0,-3 0-20 16,1 1-18-16,0 0-30 0,-4 3-37 16,2-1 0-16,0 1-11 0,-3 5-19 0,-3-1-18 15,-2-1-9-15,-1 2-25 0,-2 0 1 0,-4-3-2 16,-4 2-21-16,-4-3-28 0,-1-13 3 0,0 14-2 16,-14 15-42-16,0-14-19 0,1 0-20 15,-5-3-21-15,0-1-26 0,-3-5-33 16,-2 1-38-16,1 1 17 0,2-4-119 0,-3-3-50 15,13-1-58-15,-3 0 33 0,2 0-234 0,2 0 73 16,1 0 24-16,0-12 44 0,10 9 15 16,3-2 11-16,12-3 60 0,7-1 13 0,0-1 32 15,5 3-8-15,1-5 39 0</inkml:trace>
  <inkml:trace contextRef="#ctx0" brushRef="#br0" timeOffset="325957.6151">12404 7524 933 0,'16'-10'505'0,"-1"0"-72"0,-2 3-25 15,-5 0-46-15,-1 4-27 0,-2 0-34 16,-2 2-21-16,-3 1-10 0,0 0-31 0,0 0-22 16,3 9-22-16,-3-3 6 0,0-1-34 0,-1 0-25 15,1 2-13-15,0-1 4 0,1 2-14 16,-1-8-8-16,0 10-30 0,15 14-3 16,-4-13 4-16,0-3-2 0,2 2-35 0,-1-2 19 15,3 0-22-15,0-1-10 0,0 1 9 0,-1 0-6 16,2-1-10-16,0 1 12 0,1 3-21 15,-3-3 10-15,-1 2-15 0,-2 1-1 0,-4-2 0 16,-2-1 18-16,-2-1-21 0,-2 0 25 16,-1-7-17-16,0 0 12 0,0 8-17 0,-11 4 1 15,5-9-33-15,-11 4-37 0,0-2-38 0,-2-3-53 16,-3-1 16-16,13-1-152 0,-8 0-70 16,-2 0 32-16,-27-15-247 0,23 11 72 0,4-4 14 15,-3 0 41-15,0-3 35 0,4 0 17 0,0-1 2 16,5 0 51-16,4-5 48 0,-1 5 14 15,5-8 4-15</inkml:trace>
  <inkml:trace contextRef="#ctx0" brushRef="#br0" timeOffset="326156.1417">12524 7437 968 0,'14'-8'532'16,"2"2"-43"-16,1 3-43 0,4-2-41 0,-1 3-8 15,0-1-52-15,2 0-40 0,0 2-23 0,0-2-29 16,-10 3-38-16,5 0-18 0,3 0-58 15,1 0-36-15,-1 0-68 0,-2 0-70 16,0 0 4-16,-4 0-151 0,-3 0-81 0,0 0 25 16,-4 0-283-16,-7 0 50 0,7 0 34 0,-7 0 15 15,8-1 11-15,-10 2 58 0,-2 2 1 16,-8 2 24-16,-6-1 3 0,-2 5 4 0</inkml:trace>
  <inkml:trace contextRef="#ctx0" brushRef="#br0" timeOffset="326970.8151">8535 8218 241 0,'0'-7'494'0,"1"0"-15"15,-1 2-45-15,0 1-38 0,1-1-40 0,-1 2-31 16,1 2-41-16,-1 0-3 0,0 2-12 15,0 1 13-15,1 5-22 0,-2 0 0 0,1 15-7 16,0-10-14-16,0 6-34 0,-12 34 10 0,10-21-22 16,-4-3-5-16,4 4-23 0,-1 2-21 15,2-4-6-15,1-2 4 0,0-16-21 0,0 6-20 16,0 1-19-16,13 17 4 0,-5-22-12 0,1-1-29 16,1-8 2-16,5 2-4 0,4-2-40 15,-2-3-4-15,-6-2-13 0,3 0-7 0,22-17-25 16,-16 6 4-16,0-3-7 0,-4 1 4 15,1-2-6-15,-4-1 19 0,-1 0-9 0,-1 0 2 16,-2 4 3-16,-4 2 19 0,-1 0-12 16,-3 4 9-16,-1 6-12 0,0 0 6 0,0 0 5 15,-17-8-5-15,10 9 1 0,-14 4-31 0,3 1-25 16,-1-1-15-16,0 2-30 0,4-1 12 0,-1 1-113 16,6-5-33-16,2 0-29 0,4 0 26 15,0-2-234-15,4 0-44 0,1 0 76 0,3-2 14 16,3 0 50-16,13-1 33 0,8-3 2 0,4 2 51 15,-1-1 20-15,3-1 5 0,1 0 1 16</inkml:trace>
  <inkml:trace contextRef="#ctx0" brushRef="#br0" timeOffset="327508.7502">9157 8386 395 0,'9'0'430'0,"-2"2"33"16,-1 3-6-16,4 5-18 0,-2 1-29 15,0 1-20-15,-3-2-44 0,0 0-36 0,-1-3-25 16,-1 0-26-16,5 9-30 0,-4-6-12 0,-1-3-15 15,-1-1-21-15,1-1-23 0,-1-1 3 16,0-1-37-16,-1 0 20 0,-1-1-11 16,1 0-16-16,-1-1-19 0,0-1 3 0,0 0-51 15,0 0 7-15,0 0-30 0,3-11-20 0,-2 4-24 16,-2 1-1-16,4-11-18 0,-3 9-2 0,12-16-12 16,-5 7 2-16,2 5 11 0,1 1 4 15,0 0 11-15,3 4-3 0,-1 0 20 0,0 4 7 16,-12 3 1-16,10 0 13 0,-2 0 7 15,17 17 11-15,-10-10 8 0,-3 4-9 0,0 3 2 16,0-5 1-16,-4 4-6 0,1-2-2 0,-4-3 10 16,1-1 2-16,-3-3-17 0,-1-1-7 15,-1 0 4-15,1-2 12 0,-2 2 11 16,0-3-17-16,0 0 10 0,0 0-12 0,0 0-17 16,-9 0 9-16,7-2-4 0,-1 0 1 0,1-3-12 15,0 1-2-15,-1-1-2 0,3-1 0 0,-1 2-10 16,2-4 4-16,1 3-19 0,1-1 4 15,8-9 16-15,3 2 5 0,3 4-10 0,3 1 22 16,4 0-8-16,0 3 7 0,3 2 17 16,0 0-9-16,0 3 12 0,-14 0-15 0,4 0 11 15,21 14 6-15,-18-7 1 0,-5 1 26 0,-1 2-22 16,-3 1-5-16,-4 0-1 0,-2 0 8 16,-3-4-6-16,-2 1-24 0,0-8-5 0,0 0-23 15,0 6-22-15,0-6-29 0,-11 12-33 0,7-10-39 16,0-1-41-16,-1-1 17 0,0-1-122 15,0-2-61-15,2 0 32 0,-6-8-263 0,5 4 45 16,4-1 40-16,2-2 45 0,7-4 7 0,4 2 56 16,1-3 25-16,3 3 12 0,1 3 29 15,1-1 43-15,-2 3-42 0</inkml:trace>
  <inkml:trace contextRef="#ctx0" brushRef="#br0" timeOffset="327783.5203">9908 8356 647 0,'7'2'384'0,"-5"1"7"0,1 1-49 15,-3 2 39-15,2-1-3 0,-3 3-1 0,1 0-17 16,1-1-5-16,-1 4-33 0,0 0-8 0,0 1-25 15,0 3-28-15,0-2 27 0,10 11-53 16,-6-16-16-16,7 1-7 0,1 0-15 0,4-2-43 16,-1-3 7-16,0-4-22 0,-6 0-14 0,3 0-28 15,4 0-5-15,1 0-12 0,19-14-9 16,-21 7-34-16,1-2 4 0,-3-1-2 0,-1-2-45 16,-1 0-14-16,-1 0-3 0,-2 1-2 0,-1 0-1 15,-3-1-5-15,-3 3-28 0,-1 9-5 16,0-6-10-16,-15-10-20 0,6 11-8 0,-2 5-19 15,-2-3-22-15,13 3 13 0,-15 0-90 0,-2 0-24 16,-1 0-37-16,2 0-49 0,3 0 29 16,-9 13-229-16,16-11 28 0,3 0 25 0,3 1 32 15,4-1 33-15,13 1 24 0,6 1 65 16,3-1 9-16,4-1 14 0,1 4 4 0,-1 0 19 16</inkml:trace>
  <inkml:trace contextRef="#ctx0" brushRef="#br0" timeOffset="328235.1866">10429 8446 310 0,'12'0'396'0,"-2"0"-31"15,-2 0-3-15,-2-3-45 0,-2 2-42 16,0-2 39-16,-2 0-10 0,-1 2 1 0,0-2-28 16,-2 0-10-16,-1 1-24 0,-1-1 3 15,-1 3-3-15,-2 0-26 0,-2 0-1 0,1 0-17 16,-10 9-10-16,0 2-13 0,1 1-15 16,2 3-42-16,3 1-14 0,1 1-11 0,5-2 2 15,5-8-3-15,0 4-8 0,0 2-25 0,15 11-17 16,-4-16-2-16,1 0-10 0,0-5-12 15,-12-3-19-15,12 0-8 0,3 0-9 0,17-11-17 16,-14 1-3-16,0-2-16 0,-2-3-18 0,0-1 0 16,-4-2-23-16,2-2 9 0,-4-3 9 15,1 1 6-15,-3-3-85 0,-3 0 3 16,0 0 8-16,-1-1 8 0,-4 1 26 0,0 14 1 16,0-7 27-16,0-1 16 0,-13-17 10 0,6 20 16 15,1 2 35-15,-2 3 1 0,2 3 57 16,-1 2 4-16,2 2 6 0,-2 1 23 0,7 3-6 15,0 0 26-15,-7 0 10 0,-7 20-2 16,6-3 3-16,2 5 4 0,3 2 11 0,2 5 7 16,1-15-8-16,0 8-18 0,11 26-9 0,-4-19-12 15,1-4-8-15,2-2-8 0,4 0-10 16,-2 0 1-16,4-5-45 0,1 2-53 0,3-6-49 16,3-4-45-16,-1-2 11 0,1-2-189 15,0-5-37-15,2-1 31 0,-15 0-283 0,7 0 47 16,24-14 42-16,-17 8 37 0,-1-4 28 0,-1-2 36 15,-1-2 52-15,-4-3 22 0,1 0 17 16,-4-2 12-16,0 1-23 0</inkml:trace>
  <inkml:trace contextRef="#ctx0" brushRef="#br0" timeOffset="328434.7184">11005 8349 957 0,'2'-2'535'0,"-1"-1"-47"0,0 0-35 0,-1 0-62 16,0 2-35-16,0 1 13 0,0 4-25 0,-2 2-14 15,0-1-36-15,-3 14 11 0,5-9-55 16,-3 22-27-16,1-12-6 0,-2 0-27 0,4-9-26 15,0 0-6-15,0 4-42 0,0-1-12 16,0-2-65-16,0-2-47 0,0-2-32 0,0-8-35 16,0 6-46-16,0-6 13 0,0 0-135 0,7 8-32 15,-5-11-51-15,-1-2 29 0,4 2-252 16,3-10 32-16,-2-3 44 0,2 1 42 0,2-2 19 16,-2-3 37-16,2 5 21 0,0-2 27 0,-1 4 31 15,1 0-1-15,-3 1 57 0</inkml:trace>
  <inkml:trace contextRef="#ctx0" brushRef="#br0" timeOffset="328601.1626">11112 8369 1007 0,'3'-3'383'0,"1"2"-52"15,-2 0 45-15,1 2 21 0,0-1-16 0,-1 4-10 16,-1 0-2-16,1 1-21 0,1 15-39 0,-2-3 39 16,4 1-56-16,-4 2-8 0,0 2-41 15,1-2-28-15,-1-2-10 0,0-3-45 0,3 0-16 16,-3-2-90-16,0-5-67 0,0-1-51 0,-1-2-42 16,3-3 11-16,-2 0-182 0,3-2-46 15,1 0 29-15,-5 0-282 0,14 0 31 0,22-10 55 16,-12 0 32-16,0 0 42 0,1-3 31 15,-3-1 25-15,-1 2 34 0,0-6 3 0,2 4 19 16,1 0 28-16</inkml:trace>
  <inkml:trace contextRef="#ctx0" brushRef="#br0" timeOffset="328840.8024">11529 8392 976 0,'-2'0'575'0,"0"-2"-78"0,1 2-38 16,1-1-30-16,0 1-34 0,0 0-18 0,0 1-50 15,2-1-14-15,3 0-31 0,1 0 6 0,20 2-13 16,-14-2-42-16,11 0-14 0,5 0-11 0,4 0-36 16,5 0-14-16,3 0-26 0,0 0-39 15,-1 0-8-15,-3 0-60 0,1 0-39 16,-4 0-35-16,26-14-61 0,-37 9-53 0,-2-2 14 16,-1-1-169-16,-4 1 28 0,-6 0-299 0,-2 1 7 15,-3 1 72-15,-1 0 45 0,-3-1 21 0,0 4 27 16,0 2 33-16,0 0 41 0,0 0 10 15,-11-17 30-15,5 15 12 0,-5-6-6 0</inkml:trace>
  <inkml:trace contextRef="#ctx0" brushRef="#br0" timeOffset="329101.1242">11942 8236 259 0,'-4'-1'521'0,"1"1"-27"0,-1-1-53 16,2 2-23-16,0-1-27 0,0 1 4 0,1 1-11 15,1 0-41-15,2 3-15 0,1-3-19 0,8 8-23 16,6 2-28-16,-1-2-27 0,5 1 6 15,1 0-23-15,2 3-30 0,-3-2 10 0,2-2-41 16,1 4-16-16,-6 0-13 0,2-1-15 0,-2 4-18 16,-1-2-9-16,-5-1-34 0,-3 1-20 0,-2-1 0 15,-2 3-12-15,-5-17-35 0,0 9-16 16,-12 13-9-16,1-12-43 0,-4-3-26 0,-5-2-30 16,2 3 12-16,-4-3-131 0,-2 2-41 0,3-5-42 15,-2-2 31-15,1 4-251 0,4-3 54 16,-2 0 45-16,4-1 3 0,7 0 71 0,9 0-14 15,0 0 34-15,-7 0 50 0,7 0 20 0,-8-9 26 16,10 7-22-16</inkml:trace>
  <inkml:trace contextRef="#ctx0" brushRef="#br0" timeOffset="329719.2642">12665 8139 817 0,'5'-6'502'0,"0"3"-47"0,-1-1-35 0,-2 2-27 15,0 0-39-15,0-1-25 0,-1 2-30 0,0 1-35 16,-1 2 4-16,0 2 9 0,-2 2-35 16,-2 15 11-16,-2 2-28 0,-2 2 34 15,1 2-10-15,0 1-10 0,1 4-10 0,0 0-11 16,2-1-15-16,3 1-22 0,-2-2-13 0,3-16-17 16,0 7-14-16,18 25-11 0,-9-22-11 0,3 0-14 15,2-3-13-15,1-5-4 0,0-1-6 0,0-4-20 16,3-3-19-16,-1-2-4 0,-3-5-8 15,-1-1-26-15,-3 0-2 0,1 0-24 0,19-15 13 16,-16 6-15-16,-1 0 13 0,-3 0-26 0,-1 2 11 16,-4-1-10-16,-1 2-7 0,-3 1 5 15,-1 5-57-15,0 0-9 0,0 0-12 0,-23-15-35 16,6 11-31-16,-4 1-23 0,-2 1 19 16,1 2-200-16,-5 0 34 0,12 0-279 15,-6 0 52-15,-2 0 27 0,-4 0 34 0,-31 11 52 16,31-3 37-16,-6-4 38 0,4 2 55 0,0-1-8 15,-2 5 38-15,-4-6 9 0,-1 7 23 16</inkml:trace>
  <inkml:trace contextRef="#ctx0" brushRef="#br0" timeOffset="330633.2416">8399 9070 826 0,'0'0'349'0,"0"0"-18"0,0 0-39 15,0 0-38-15,0 0 37 0,0 0-22 0,0 0-8 16,0 0-6-16,0 0-1 0,14 0-2 0,8-6-14 16,-13 5-9-16,3 1-18 0,5 0-18 15,4 0-9-15,26-10 3 0,-20 7-29 0,0-3-18 16,3 1-14-16,-4-2-11 0,-1 1-11 15,-1-5-11-15,-2 6-9 0,-1 0-1 0,-4 0-9 16,-4 3-7-16,-4 1-26 0,-9 1 8 16,8 0-20-16,-8 0 8 0,15 15-5 0,-11 1 11 15,-4 2-23-15,0-7 4 0,0 7-7 16,-11 21-7-16,5-16 3 0,-3 0 15 0,1 1-14 16,-1-2 12-16,0-1-15 0,1-1-8 0,1-3-21 15,1-2-33-15,-1-1-33 0,0 0-38 0,2-9-18 16,-1 2 13-16,5-2-97 0,-1-3-14 15,0 1-64-15,2-3 29 0,0 0-212 0,0 0-31 16,0 0 21-16,13 5 57 0,-9-5 36 0,3 0 20 16,0-1 35-16,1 1 12 0,3 0 33 15,7 0 10-15,6 0-24 0</inkml:trace>
  <inkml:trace contextRef="#ctx0" brushRef="#br0" timeOffset="331408.3506">8646 9576 639 0,'0'0'411'0,"0"0"-80"0,0 0-29 16,0 0-29-16,0 0-81 0,0 0-34 16,0 0-51-16,0 0-65 0,0 0-62 0,0 0-44 15,0 0 5-15,0 0-307 0,0 0 1 0,0 0 26 16,0 0 14-16,0 0 43 0,0 0-10 16</inkml:trace>
  <inkml:trace contextRef="#ctx0" brushRef="#br0" timeOffset="331610.8859">8604 9769 439 0,'0'0'558'0,"0"13"-128"16,0-13-28-16,0 0-50 0,0 0-55 0,0 0-34 15,0 0-48-15,0 12-46 0,-14 4-20 0,15-13-151 16,-3-1-48-16,0 0-68 0,1-1 11 15,0 3-287-15,1-1 16 0,0 0 16 0,-1 1 40 16,1 1 10-16,0-5 4 0,0 0 21 16</inkml:trace>
  <inkml:trace contextRef="#ctx0" brushRef="#br0" timeOffset="331781.3406">8575 9991 1143 0,'2'5'375'15,"-4"-2"-20"-15,2-1-45 0,0 1-56 0,-1 0-3 16,1 0-39-16,0-1-24 0,0 0-104 16,-1 1-55-16,0 0-52 0,0 0-71 0,0 0 10 15,-1-1-292-15,0 1-13 0,1 1 28 0,-2 1 17 16,0-2 24-16,1 2 21 0,-1 1 45 0</inkml:trace>
  <inkml:trace contextRef="#ctx0" brushRef="#br0" timeOffset="334396.9212">8487 10399 874 0,'0'-13'320'0,"0"13"-19"0,0 0-2 15,0 0-9-15,0-14-35 0,10-3-6 16,-8 17-19-16,1-1-3 0,-1 2-12 0,2 4 9 16,4 7-11-16,-3 5-11 0,0 2-2 0,-1 1-21 15,-1-1-19-15,-1 1-16 0,-2-1-19 16,1 0-17-16,1-2-5 0,-2-10-29 0,0 0-45 15,0 2-54-15,0-3 1 0,0 2-85 16,0-8-52-16,0 6-47 0,0-6-57 0,0 0 24 16,12 7-265-16,-8-7 33 0,1 0 61 0,-1-2 31 15,1 0 25-15,1-2 1 0,11-3 15 0,-1 0 2 16,-2-4 60-16</inkml:trace>
  <inkml:trace contextRef="#ctx0" brushRef="#br0" timeOffset="334737.3323">8770 10386 945 0,'3'-5'468'0,"-1"1"-52"16,-1 3-68-16,-2 1-14 0,2 3-4 0,0 0-22 16,-1 1-9-16,1 1-11 0,-1 3-22 15,-1 10-45-15,1-9-11 0,0 4-12 16,0-1-31-16,0 2-12 0,0 1-5 0,14 10-18 16,-6-13-24-16,3-3 4 0,0-1-26 0,3 0-1 15,-3-6 6-15,2-1-26 0,-13-1-10 16,14 0 3-16,3 0-13 0,18-16-19 0,-19 9-5 15,-1-7-1-15,-3 1-9 0,0 4-15 16,-1-6 16-16,-4 1 1 0,-2 6-20 0,-1-2 12 16,-2 3 0-16,-1-1-11 0,-1 8 7 0,0-6-22 15,0 6-9-15,-15-21 8 0,5 20-3 0,0-1-19 16,-2 3-8-16,2-1-15 0,-6 0-17 16,0 0 7-16,-18 11-58 0,18-4-28 0,0-1-28 15,-2 0-35-15,3-1-9 0,8 2 22 16,1-4-226-16,-1 1-54 0,5-1 14 0,1-1 49 15,1-2 54-15,0 0-8 0,0 0 10 0,29 7 61 16,-17-7 23-16,10 0-7 0</inkml:trace>
  <inkml:trace contextRef="#ctx0" brushRef="#br0" timeOffset="335306.8432">9478 10410 945 0,'4'2'503'0,"-1"1"-44"16,1 1-42-16,0 1-25 0,1 8-28 0,4-1-40 16,-2 3-31-16,-2-5-28 0,-1-1-28 0,-2-3-17 15,2 0-28-15,-1-1-12 0,-2 0-6 0,1-2-25 16,-2 1-5-16,0-2-25 0,0-2 1 16,0 0-25-16,0 0 5 0,0 0-25 15,-6 1 0-15,4-2-7 0,0-2-10 0,0-1-12 16,1-1-14-16,0-2-24 0,0-10-9 15,1 10 8-15,0-3 3 0,0-2-6 0,13-9-1 16,-1 10-9-16,-2 5-3 0,3-4 14 16,0 7-1-16,3-6-8 0,1 6 7 0,1 1 5 15,-8 2 5-15,3 0 8 0,16 10 9 0,-12-3-2 16,-3-2 3-16,-2 4-2 0,1 1 7 16,-2 2-11-16,-4-5 6 0,-1 1-9 0,-3-3 8 15,0 0-12-15,-1-1 8 0,0 0-9 0,-1-1 7 16,-1-1 2-16,0-2-17 0,0 0 8 15,0 0-4-15,0 0 8 0,-5 3-7 0,3-5-1 16,1-1-19-16,0-1 5 0,0-1 0 16,1 0-17-16,1-2 16 0,3-7 6 0,3-1-8 15,0 0 2-15,4 5-14 0,1-1 1 16,6 1 14-16,0 2 2 0,3 3-12 0,1 1-8 16,0 2 29-16,-10 2 0 0,6 0 7 15,24 14-13-15,-21-9 10 0,0 4 5 0,-4-1-11 16,-3 1 7-16,-2-2 8 0,-7 1-5 0,0-2-1 15,-2 0-7-15,-2-1 6 0,-1-5-24 0,0 0-21 16,0 7-22-16,0-7-31 0,-12 13-39 16,7-11-30-16,2-2 16 0,-2 2-135 15,0-4-49-15,1 2 29 0,-1-1-234 0,1-2-47 16,-5-8 76-16,5 4 20 0,4 0 34 0,4-2 12 16,-4 9 60-16,20-23 18 0,0 10 24 0,1-1-4 15,3 2 13-15</inkml:trace>
  <inkml:trace contextRef="#ctx0" brushRef="#br0" timeOffset="335594.1095">10241 10312 964 0,'6'2'383'0,"-1"-1"-51"16,-2 4 70-16,-2 1-15 0,1 1-2 16,-2 0-27-16,0 0 3 0,1 12-47 0,-1-10-8 15,0 6-14-15,0 1-28 0,0 0-28 0,0-3-27 16,0-2-22-16,0-1-19 0,0-2-7 0,9 6-22 16,-5-10-5-16,1 0-15 0,2-2-13 15,-1-1 1-15,13 3-13 0,-10-4-8 16,3 0-10-16,4 0-49 0,17-15-23 0,-18 6-4 15,1-5 1-15,-1 2-13 0,-2-1 0 0,-3 0-16 16,2 0-1-16,-4 2 8 0,-3 1-9 0,-2 1 3 16,-2 1-2-16,-1 8-3 0,0 0-14 15,0-6-3-15,-15-2-20 0,-6 4-21 16,2 3-27-16,9 1 12 0,-4 0-101 0,-19 10-33 16,16-5-30-16,3-3-41 0,3 0 28 15,3-1-247-15,2 1 32 0,1-2 29 0,2 0 51 16,1 3 21-16,6-1 14 0,2-2 31 0,16 2 45 15,6 1 1-15,4 4 3 0,3-4 20 16</inkml:trace>
  <inkml:trace contextRef="#ctx0" brushRef="#br0" timeOffset="336078.596">10811 10405 647 0,'9'-4'445'16,"-2"1"-75"-16,-1-1 41 0,-2-1-41 15,-1 0-25-15,0 2-21 0,-2-2-15 0,-1 1-9 16,0-1-11-16,-1 2-12 0,-1-1-36 0,-1-1-4 15,-2 4-20-15,-2-1-7 0,-11 5-25 16,3-3-17-16,4 0-21 0,-17 10 0 16,11-3-35-16,0 4 5 0,3 1-28 0,1 1-3 15,3-1-12-15,2 3-11 0,4-3-15 0,2 0 2 16,2-2-25-16,0-10-11 0,0 7-15 16,14 5-19-16,-8-8 0 0,9 2-13 0,-3-3-17 15,0-3-25-15,-12 0-3 0,15 0-22 0,19-11-8 16,-17 5-20-16,-2 0 13 0,2-4-46 0,0-4-16 15,-2-3-2-15,-2-2-14 0,-2-2 0 16,-1-4 0-16,-1 2-6 0,-4-3 7 0,3-3 11 16,-4 3 19-16,-1 0 29 0,-3 13 22 15,0-8 28-15,0 0 37 0,-11-25 54 16,11 36 27-16,0-6 26 0,0-1-8 0,-12-15 61 0,8 21 35 16,2 1 6-16,0 5 18 0,0-2-4 15,0 5 0-15,-2 0 12 0,3 4-3 0,-1-1 17 16,1 4-29-16,-1 1-3 0,2 13 0 15,-2 4 5-15,2 2-18 0,0 5-6 0,0-15 5 16,0 6-13-16,0 5-22 0,17 25-17 16,-11-26 8-16,2-1-36 0,-1 2-7 0,1-5-59 0,-1-1-41 15,-1-3-36-15,-1-4-52 0,2-5-65 16,-1-1 19-16,0-3-166 0,7 1 30 0,1-4-258 16,4 2-18-16,-3-2 62 0,-4-1 45 0,7 0 34 15,25-13 4-15,-16 4 60 0,0 1 15 16,-2-3 53-16,0-1 34 0,1-1-11 0,0-1-1 15</inkml:trace>
  <inkml:trace contextRef="#ctx0" brushRef="#br0" timeOffset="336294.6741">11428 10200 1321 0,'2'0'508'0,"0"1"-22"0,-1 3-35 16,0 1-21-16,0 2-27 0,1 12-48 0,0 1 20 15,0 2-26-15,0 3-21 0,-1-3-62 0,3 0-9 16,-1-3-39-16,-1-1-13 0,0-4-42 15,-1-2-17-15,1-2-17 0,1-2-86 0,-2-1-26 16,0-2-55-16,-1-2-42 0,1-2-82 0,1 2 14 16,-1-3-131-16,1-3-80 0,0 0 30 15,1-1-243-15,-1-1 43 0,0-2 27 0,5-10 48 16,0 0 14-16,-2-2 60 0,2-2 5 0,-1-2 40 16,1 4 28-16,0-2 19 0,2 3 10 0</inkml:trace>
  <inkml:trace contextRef="#ctx0" brushRef="#br0" timeOffset="336503.2333">11618 10164 1081 0,'3'0'499'16,"-1"0"-2"-16,1 1-4 0,-1 4-17 16,4 11-34-16,2 4-52 0,-3-2 46 0,-1 4-25 15,0 3-34-15,-1 0-36 0,0-3-36 16,-3 3-24-16,1-7-35 0,0 2-35 0,-1-2-62 16,0-4-26-16,1-4-65 0,1-3-6 0,-1 1-116 15,-1-4-57-15,0-2-72 0,0 1 19 16,0-3-183-16,1 0 33 0,0 0-294 0,0 0 41 15,-1 0 38-15,0 0 59 0,6-11 28 0,3-5 45 16,4 6 47-16,4-2 6 0,5-2 43 0,2 2 19 16,4 4 19-16,1-3 12 0,4 1 1 15</inkml:trace>
  <inkml:trace contextRef="#ctx0" brushRef="#br0" timeOffset="336757.4077">12045 10275 649 0,'1'-1'611'15,"-1"1"-80"-15,0 1-60 0,2-1-32 16,0 2-23-16,1-1-8 0,3 1-50 0,16 0-8 16,2 1-5-16,7-2-35 0,5 1-30 15,1-1-43-15,6-1-7 0,4 3-38 0,4-2-14 16,0 3-13-16,-4-2 3 0,-3-2-36 0,-24 0-26 16,7 0-10-16,5 0-66 0,-1 0-23 15,-1 0-44-15,-3 0-30 0,-3 0-37 0,18-12-46 16,-26 8 15-16,-5 1-102 0,-5-3-33 0,-3 2-51 15,0-1 29-15,-1 1-258 0,-5 1-5 0,1 1 69 16,-1-3 26-16,-8-5 19 0,5 0 58 16,-7 1-3-16,0 4 10 0,-1-4 61 0,1 3 36 15,1-3-11-15</inkml:trace>
  <inkml:trace contextRef="#ctx0" brushRef="#br0" timeOffset="337051.6924">12580 10113 1022 0,'-1'-1'392'0,"-1"0"-51"0,2 1 36 0,-1 0 10 16,1 3-17-16,1-2-24 0,1 2-12 16,2 0-22-16,0 0-1 0,8 4-29 0,4 2-6 15,-1 0-29-15,5 0-7 0,2 1-8 0,0 0-9 16,1 1-29-16,0 0-27 0,0 1-2 16,0-2-31-16,-2 5 0 0,-2-3-32 0,-2 3 3 15,0-1-25-15,-4-3 6 0,-6 3-16 0,1 1-5 16,-6-3 1-16,-2-12-18 0,0 10-32 0,-17 15-3 15,6-11 0-15,-7 0-51 0,0-3-35 16,-6 0-24-16,-2-1-45 0,0-3-38 0,1 2 16 16,-6-3-174-16,2-1-63 0,-1 0 35 15,2-1-245-15,7-4 63 0,0 0 36 0,5 0 51 16,3 0 23-16,7 1 38 0,1-1 38 0,4 0 20 16,4-1 26-16,3 1 19 0,0-1 37 0,18-2-12 15</inkml:trace>
  <inkml:trace contextRef="#ctx0" brushRef="#br0" timeOffset="337340.4626">13121 10123 925 0,'5'-1'456'0,"0"3"-5"0,1 0-28 0,-3 1-34 15,9 7 3-15,-2 1-23 0,0 7-33 0,-2 1-35 16,0 1-12-16,1 3-37 0,-2 1-12 16,3 0-13-16,-5-5-32 0,1 0-3 15,-2 0-56-15,1-4-46 0,-3 1-16 0,0-6-48 16,0 0-74-16,-2-5-46 0,1 2 8 0,1-4-105 16,0-3-54-16,0 2-67 0,-2-2 26 15,0 0-236-15,0 0 40 0,25-14 20 0,-11 5 24 16,-2-2 35-16,3-1 39 0,-2-2 47 15,0-1-22-15,5 1 62 0,-9-4 0 0</inkml:trace>
  <inkml:trace contextRef="#ctx0" brushRef="#br0" timeOffset="337624.2195">13457 10172 827 0,'10'-7'424'0,"-9"2"-63"0,2 2 34 0,0 2-31 16,-3 1 9-16,0 2-11 0,0 1-33 0,0 3-13 16,-4 9-14-16,2 1-16 0,2-6-13 15,0 4-17-15,0 3-28 0,0 0 4 0,0-1-17 16,13 15-11-16,-3-18-15 0,5-1-16 0,-3-3-17 15,2-6-16-15,-2-1-14 0,8 3-28 0,-1-5 10 16,-9 0-21-16,5 0 5 0,20-10-30 16,-16-1 6-16,-3 1-18 0,2-2-18 15,-3 0-15-15,-4 3 4 0,1-4-5 0,-3-1-2 16,-4 4 0-16,-4 3-30 0,-1 0-14 0,0 7 5 16,-12-14-27-16,-2 4-26 0,-4 2-18 0,2 1-41 15,-6-1-34-15,-1 4 16 0,0-1-133 16,-5 1-74-16,3-3 34 0,3 6-278 0,2 1 31 15,2-3 62-15,4 1 44 0,2 0 30 16,4 2 39-16,8 0 41 0,0 0 10 0,0 0 25 16,0 0 47-16,-10-3-37 0,14 0 20 15</inkml:trace>
  <inkml:trace contextRef="#ctx0" brushRef="#br0" timeOffset="339265.2324">15481 7608 821 0,'0'-12'393'16,"0"12"-49"-16,0 0-42 0,0 0 39 0,0 0-3 15,0 0-19-15,-23 10-23 0,27 9-7 16,2 5-30-16,-4-2-21 0,0 3-19 0,2 3-18 16,1-3-17-16,-3-3-26 0,0-3-19 15,2 1-3-15,-2-2-17 0,1-3-32 0,-1-5-41 16,1-2-27-16,-1-1-37 0,0-1 2 15,-1-5-135-15,3 0-62 0,-4-1-56 0,0 0 29 16,0 0-281-16,9-11 53 0,-5 6 33 16,-2-2 19-16,3-7 20 0,0-1 28 0,1-2 42 15,-4 0 17-15,3-2 16 0,1 1 44 16</inkml:trace>
  <inkml:trace contextRef="#ctx0" brushRef="#br0" timeOffset="339469.2795">15642 7595 1084 0,'2'-3'437'0,"0"1"-59"15,-2 3-8-15,1 3-1 0,2 0-25 0,3 11 1 16,-1-1-19-16,-1 5-25 0,0 4-29 16,3-2-19-16,-2 3-7 0,2 1-48 0,-3 0-28 15,0-2-3-15,-1-1-30 0,-1-1-21 0,2-3-42 16,-2 1-53-16,1-8-40 0,-1 0-77 16,-2-2 8-16,0-9-109 0,0 0-41 0,0 0-63 15,0 6 28-15,0-6-258 0,0 0 44 0,5 9 37 16,-3-9 33-16,2-3 30 0,1 0 26 15,11-3-5-15,3-4 61 0,9 0 4 0,-4 2 33 16</inkml:trace>
  <inkml:trace contextRef="#ctx0" brushRef="#br0" timeOffset="340045.3135">16251 7690 945 0,'2'-1'452'16,"3"2"-29"-16,-4 0-11 0,1 4-18 0,0-1-29 15,2 11-22-15,0-3-17 0,-1-2-44 16,-1 7-35-16,0-5-16 0,0 0-10 0,1-2-40 16,-3-3-11-16,1-2-17 0,0 2-12 15,-1-2-31-15,0 0 8 0,3-1-10 0,-3-1-15 16,0-3-15-16,0 0 2 0,0 0-32 16,-4 5-9-16,4-7-19 0,-1-1-18 0,1-2-31 15,-3-1-9-15,5 0-7 0,-1-1-2 0,4-7-1 16,-5 14 5-16,9-23-1 0,1 12-5 15,0 0 18-15,-1 2-4 0,4 4 7 0,3 1-1 16,-3 3 18-16,-6 1 7 0,5 0 20 0,14 14 9 16,-12-5 1-16,2 1 12 0,-3 2-2 15,-2-1-3-15,1 3-7 0,-4-2 16 0,-1 1-2 16,3-2-4-16,-6-3-12 0,-2-1 2 0,0-2-6 16,0 0 22-16,0-4-16 0,-2 1 14 15,0-1-21-15,0-1 4 0,0 0 1 0,-4 0-2 16,4-1 5-16,-2-2-10 0,0 0-9 15,2 0 4-15,-2-3-19 0,2 1-8 0,0-3 1 16,4-8 15-16,-4 10-6 0,8-15-9 0,-1 9 7 16,3-1 5-16,1 2-12 0,3 2 19 0,1 1-15 15,1 1 8-15,2 4 17 0,0 1-4 16,2 0-9-16,-9 2 6 0,3 0 26 0,4 0 1 16,20 14-23-16,-22-6 23 0,1 1-22 15,-2 2 23-15,-5-1-19 0,-3-2 2 0,-1-1 13 16,-1 1-8-16,-4-4-16 0,-1 2 9 0,0-2-29 15,0-4-19-15,0 0-39 0,0 0-24 16,0 0-53-16,-12 17 14 0,9-17-114 0,-3 0-38 16,4 0-50-16,-2 0 29 0,-1 0-240 0,0-3 14 15,3 2 58-15,2 0 36 0,4-3 32 16,2 1 12-16,9-3 51 0,5-2 41 0,5 2-29 16,-3-3 32-16,2 1 15 0</inkml:trace>
  <inkml:trace contextRef="#ctx0" brushRef="#br0" timeOffset="340331.1276">16977 7720 385 0,'9'-5'475'0,"-4"1"-93"0,0 3 19 0,-2-1-57 15,-2 2 5-15,-1 2-11 0,0 0-9 16,0 1-15-16,-1 2 1 0,0 0-28 0,-4 9-7 16,1 2-20-16,2-4-24 0,0 4-18 15,0-2-16-15,2-4-22 0,-1 2-12 16,1-12-9-16,0 10-21 0,15 10-5 0,-6-12-34 16,5 0-6-16,-3-3-9 0,7-3-10 0,-2 1 6 15,0-3-21-15,-16 0-1 0,13 0-19 0,1 0 1 16,17-15-21-16,-17 8-11 0,0 0-14 0,-1-3 15 15,-2-2-14-15,1 2-12 0,-4-1 1 16,0-2 12-16,-3 4-24 0,-3 2 10 0,1 0-13 16,-3 7-11-16,0 0-14 0,-16-14-9 15,3 10-32-15,-3 1-10 0,-7 2-35 0,8 1 14 16,3 0-89-16,12 0-26 0,-13 0-30 0,4 0-41 16,-1 0 29-16,2 0-242 0,8 0 35 15,-8 0 37-15,8 0 28 0,0 0 62 0,-7 4 17 16,11-1 0-16,15 1 14 0,6 1 36 0,5-2 23 15</inkml:trace>
  <inkml:trace contextRef="#ctx0" brushRef="#br0" timeOffset="340816.8715">17579 7766 679 0,'7'-5'400'16,"-3"1"-45"-16,-2 1-46 0,-1 1 22 0,-1-4-21 0,-3 4-20 15,-1-2-16-15,2 3-1 16,-3-1-11-16,-1 2-10 0,-1 1 2 0,-11 1-24 15,10-2-31-15,-20 16-8 0,10-7-20 16,3 3-18-16,-4 1 2 0,6 1-23 0,2 2-10 16,3-3-28-16,0 1-8 0,6-3-15 0,2-1 1 15,0-10-33-15,0 6 4 0,11 5-30 0,-3-10-18 16,0-1-3-16,10 4-19 0,-9-4 4 0,6 0-20 16,17-15-14-16,-14 8-13 0,-1-4 10 15,0 0 5-15,-2-2-68 0,-1 1-1 0,1-5-17 16,-3 1-18-16,-3-5 1 0,-3 1-3 15,1-2-9-15,-2-1-7 0,0 0 13 0,-1-2 6 16,-4 3 16-16,0 12 29 0,0-6 25 0,0 0 14 16,0 0 41-16,-12-13 20 0,8 15 23 0,-5 0 15 15,4 4 23-15,-7 1 44 0,-1 1-8 16,1 0 53-16,2 3 14 0,4 1 6 16,-1 2-14-16,3 1-1 0,4 1-1 0,0 0 19 15,-7 0-23-15,-3 11 0 0,8-5 11 0,-2 11-11 16,0 6-21-16,3 0 16 0,0 5-36 0,1-14 17 15,0 7-18-15,14 30-24 0,-9-25-3 16,5 2 11-16,-4-2-27 0,4-4-26 0,-1-2-22 16,-3-3-23-16,4-3-46 0,-5-2-50 15,4 0 11-15,0-7-132 0,0-3-53 0,0-2 26 16,0 2-309-16,1-2 28 0,1 0 75 16,10 0 22-16,5 0 37 0,3 0 14 0,3 0 28 15,32-11 22-15,-32 4 6 0,-1 3 44 0,0-4 4 16</inkml:trace>
  <inkml:trace contextRef="#ctx0" brushRef="#br0" timeOffset="341051.5466">18119 7633 1012 0,'3'-2'504'16,"-3"-1"-62"-16,0 0-43 0,1 3-27 16,-1 0-8-16,0 3-11 0,1 1-21 0,-1 2 4 15,0 1-35-15,0 12-41 0,0-8-9 16,0 5-29-16,0 4-22 0,0 1-27 15,0-1-7-15,0-3-24 0,0 2-35 0,0-4-60 16,8 10-33-16,-6-17-48 0,-1-4-49 16,0-1-50-16,3-2 12 0,-1 1-132 0,0-4-34 15,1-1 25-15,-1 1-282 0,1-4 17 16,5-3 51-16,-2-8 31 0,1 5 49 0,0-8 21 16,-1 6 34-16,5-3 29 0,-4-2 18 0,0 2 23 15,3 0-9-15</inkml:trace>
  <inkml:trace contextRef="#ctx0" brushRef="#br0" timeOffset="341244.0593">18281 7614 1000 0,'3'-3'492'0,"-1"0"-38"0,-1 2-38 16,3 1-12-16,-3 0-12 0,1 1-3 16,-1 5-46-16,1-2 42 0,4 12-36 0,-2 2 1 15,0-1-49-15,-2 3-25 0,3-1-27 16,-2 1-33-16,1 1-11 0,-1-4-50 0,-3 2-22 16,0-5-61-16,2-3-9 0,-1-2-111 15,0-3-72-15,0 1-68 0,0-3 18 0,-1-4-177 16,0 0 31-16,0 0-297 0,0 0 53 0,0 0 53 15,0 0 41-15,7 5 14 0,1-5 50 0,18-2 38 16,-11 2 26-16,8 0 23 0,31-8-12 16,-18 6 26-16,7 2 34 0</inkml:trace>
  <inkml:trace contextRef="#ctx0" brushRef="#br0" timeOffset="341718.4131">19049 7752 1122 0,'-3'0'462'0,"3"1"-18"16,-1-1-24-16,3 1-23 0,3-1-11 0,1 1-21 15,18 1-27-15,-11-2-23 0,9 0-34 0,7 0 7 16,3 0-6-16,2 0-28 0,1 0-11 0,3 0-20 15,3 0-12-15,42-11-24 0,-37 10-20 16,-2-2-19-16,-1 2-8 0,-2-1-20 0,-3 0-10 16,-3 0-30-16,0-1-11 0,-6 0-34 0,-2 2-27 15,-5-4-1-15,-1 4-57 0,-5-1-24 0,-4 0-52 16,-3-1-41-16,-1 1 15 0,-3-2-140 16,-3 1-32-16,-2 0-54 0,0 3 33 0,0 0-256 15,0 0 77-15,-18-21 18 0,11 13 52 0,-6-5 46 16,1 2 11-16,-1 1 10 0,-1 1 42 15,0-1 42-15,1 0 1 0,1 2 5 0,1-3 0 16</inkml:trace>
  <inkml:trace contextRef="#ctx0" brushRef="#br0" timeOffset="342000.1892">19628 7553 421 0,'-2'-3'559'0,"-2"3"-63"0,2 0-50 16,0-1-40-16,1 1-22 0,0 0-27 15,1-1-10-15,1 2-34 0,2 0 2 0,1 2-24 16,10 3-31-16,4 2-25 0,3-1-27 15,2 1-22-15,2 2 22 0,-2 1 3 0,0 0-39 16,1-1-3-16,-1 2-17 0,-1 1-31 0,0 2-12 16,-1 1 7-16,-4 0-31 0,-5 1 10 15,-4-2-23-15,-4-1 3 0,-2 2-1 0,-2-16-11 16,0 15-15-16,-13 9-16 0,6-11-4 0,-7-2-59 16,-1 0-6-16,-4-3-29 0,1-2-37 15,-3 1-35-15,0-4-46 0,3 2 19 0,9-5-150 16,-1 0-63-16,-3 0 34 0,0 0-261 15,3 0 56-15,3 0 40 0,-5-13 49 0,10 9 21 16,6 1 29-16,1 1 36 0,16-5 11 16,5-1 47-16,3 4 19 0,5-1 33 0,1-3-42 15</inkml:trace>
  <inkml:trace contextRef="#ctx0" brushRef="#br0" timeOffset="342309.5143">20327 7700 363 0,'17'-4'499'16,"-6"-1"-47"-16,-1 3-63 0,-3 1-13 0,-3 2-14 0,-1 0-1 15,-3-1-18-15,1 10-19 0,-1-3 12 16,-2 8-31-16,3 0-11 0,-1-8-38 0,0 6-8 16,0 1-47-16,10 18 7 0,-4-20-38 15,1 2-9-15,1-3-16 0,0-2 1 0,6-1-18 16,3-2-3-16,-2 1-21 0,4-3-7 0,0-2 3 16,0-1-18-16,-9-1-4 0,5 0-26 15,19-12 12-15,-15 7-9 0,-2-2-3 0,0-6-23 16,-2 4-2-16,2-3-19 0,-7 0-9 15,-2 0 2-15,-6-2-23 0,-1 4-2 0,-1 10-13 16,0-11-8-16,-21-12-23 0,5 13-39 0,-4 0-21 16,-3 1-39-16,-5 4 15 0,-2-2-136 15,-2 4-54-15,-3-1 33 0,1 4-285 0,-3 0 59 16,2 0 27-16,18 0 53 0,-9 0 36 0,-5 0 30 16,-30 10 23-16,29-5-13 0,1 0 59 15,-3 4 17-15,-2 0 4 0,-1 0-9 0</inkml:trace>
  <inkml:trace contextRef="#ctx0" brushRef="#br0" timeOffset="343107.6422">15593 8333 602 0,'0'0'411'0,"-14"0"-7"0,14 0-45 0,0 0-4 16,0 0 3-16,0 0-12 0,0 0-20 0,-27 24-2 16,27-14-41-16,0 7-14 0,0 2 4 15,0 2-35-15,14 23-24 0,-11-27-9 0,3 2-34 16,-2-1-25-16,1-2-14 0,0-2-49 0,-3-4-25 16,-2-3-55-16,0-2-57 0,2 2 5 15,0-4-151-15,-2-2-59 0,1-1 23 0,1 0-306 16,0 0 40-16,-2-3 26 0,2 2 51 15,0-1 10-15,-2 2 57 0,5-5 5 0,-1 2 30 16,0-1 5-16,0 0 51 0,6-9-6 0</inkml:trace>
  <inkml:trace contextRef="#ctx0" brushRef="#br0" timeOffset="343562.3554">15746 8399 1085 0,'2'-4'492'0,"0"2"-25"0,-2-1-27 16,0 1-41-16,1-1-10 0,-1 0-19 0,0-1-17 15,2 2-40-15,-4-1-7 0,4-1 5 0,-2 1-45 16,0 1-20-16,0-4-16 0,2 3-34 16,-2 3-16-16,9-17-20 0,2 6-15 0,2-1-19 15,4 4-23-15,-2 0 3 0,7 0-8 0,-8 3-11 16,2 2-28-16,-10 3 8 0,5 0-8 0,3 0-3 16,15 18-10-16,-18-8-15 0,-1 2 12 15,-3 5-7-15,-1 0-14 0,-2-1 3 0,-4 3-4 16,0-5 9-16,0-6-24 0,0 5 27 0,-10 16-16 15,5-13-18-15,-5-2 13 0,0-1-7 16,1-1-27-16,-3 0 11 0,5-4 0 0,-3 1 1 16,0-2 0-16,4-1-29 0,-1-1 3 15,0-1 28-15,0-1 1 0,3-1-28 0,1 1 4 16,-1-1 3-16,2 2 3 0,0-3-2 0,0 0-8 16,-1 1 19-16,1-1-2 0,0 3 7 15,2-3 6-15,0-1-20 0,0 0 10 0,0 0-2 16,7 0-9-16,-1 0 15 0,1 0 15 0,11-2-15 15,-9 2 1-15,20-8 3 0,-9 4-5 0,1-1-5 16,-1 3-24-16,0-3-28 0,-2-3-39 16,0 1-32-16,2 2 14 0,-4-1-127 15,2 0-51-15,-3-3-46 0,4 1 32 0,-4 1-281 16,3 0 66-16,-5 4 11 0,4-2 45 0,-4-2 61 16,5 4 13-16,0 2 31 0,2-2 37 0,0 3 30 15,1 0 16-15,-10 0 14 0,7 0-13 16</inkml:trace>
  <inkml:trace contextRef="#ctx0" brushRef="#br0" timeOffset="343691.1995">16516 8421 217 0</inkml:trace>
  <inkml:trace contextRef="#ctx0" brushRef="#br0" timeOffset="344273.54">16490 8388 491 0,'-1'0'430'0,"1"-2"-68"0,-2 2-50 16,2 0 20-16,0 2-16 0,0-2-19 15,0 4 25-15,0-1-4 0,0 4-29 0,2 1-18 16,-2-1-15-16,0 3-1 0,0 5-35 0,0 1-21 15,0 1-3-15,0 1-20 0,0-3-10 16,0-1-7-16,0-3-41 0,0-1 6 0,0-3 5 16,0-1-42-16,0-6 1 0,0 7-1 15,0-7-14-15,0 0-19 0,0 0-18 0,0 11 5 16,1-13-32-16,-1-1-2 0,1-3-20 0,2-9-5 16,4 0-1-16,0-3-9 0,2-2 1 15,1 2 0-15,2 1-1 0,1-3-3 0,1 5 9 16,2 3 2-16,-1 2 15 0,3 5 8 0,0 0-3 15,-3 5 4-15,-9 0 18 0,7 0 11 16,19 14 1-16,-16-2 9 0,-3-2 4 0,3 3-2 16,2 1-20-16,-5 0 15 0,-4-2-10 15,0 1 3-15,1-2-12 0,-6-3-2 0,0-1 7 16,-1-2-1-16,0 0-3 0,-2-2 1 0,-1 0-5 16,0-3 7-16,0 0-12 0,0 0 5 15,-3 3 1-15,1-5-7 0,-2 1 4 0,4-2 4 16,-4 0-22-16,4 0 6 0,-1-2-23 15,1 1 19-15,1-1-16 0,1-1 11 0,0-1-2 16,7-5 8-16,3 3-18 0,-1-1 8 16,4 1-2-16,3 1 7 0,2 6 10 0,0-3 17 15,1 3 13-15,-9 2-2 0,3 0-14 16,2 0 18-16,17 13-1 0,-18-5-8 0,-3-2 1 16,-1 3-3-16,-4 2 16 0,-5-2-5 0,1-2-3 15,-4-3-11-15,0-4-3 0,0 0-43 16,0 8-47-16,0-8-27 0,-11 14-52 15,7-13 15-15,2 0-150 0,-1-2-52 0,-2 1-52 16,1-1 32-16,1-1-262 0,1 0 71 16,0-1 49-16,2 0 52 0,2-1 2 0,7-4 43 0,5-4 39 15,2-1 27-15,4 4 13 0,3-3 10 16,1 0 4-16</inkml:trace>
  <inkml:trace contextRef="#ctx0" brushRef="#br0" timeOffset="344539.751">17238 8420 787 0,'4'2'429'0,"-2"1"-66"16,0 1 27-16,-2 2-22 0,0-1-10 15,0 1-19-15,-1 13-3 0,1-12-29 0,0 3-6 16,0 1-40-16,0-3-22 0,0 2-2 0,0-2-29 16,0-1-12-16,14 10-13 0,-4-8-32 15,4-3 2-15,1 1-21 0,1-3-9 0,-2-4-22 16,-7 0-6-16,1 0-8 0,6 0-9 16,16-11-14-16,-16 6-8 0,1-3-4 0,-3 1-13 15,3-3-28-15,-7 0-4 0,-1-2-19 0,-1 3-6 16,-4 1-9-16,-1 1 2 0,-1 7-19 15,0 0-29-15,0-6-9 0,-22-6-36 0,6 6-32 16,2 6 14-16,14 0-114 0,-12 0-25 16,0 0-21-16,3 0 26 0,0 0-262 0,9 0 12 15,-9 0 57-15,9 0 16 0,0 0 23 0,-7 7 70 16,12-4 15-16,10 0-4 0,8 4 9 16,5-3 25-16,-1 3-2 0</inkml:trace>
  <inkml:trace contextRef="#ctx0" brushRef="#br0" timeOffset="344987.9936">17757 8504 287 0,'11'-2'428'0,"1"-1"-35"16,-5 1-51-16,-1-1-13 0,-1-1-45 0,-3-1 10 16,-2 2-12-16,0 0-32 0,-3-1 10 15,-1 2-15-15,-2 1-9 0,-1 0-6 0,-11 2-7 16,8-1-13-16,-21 10-3 0,11-1-12 0,-1 2-4 16,0 3-19-16,4 3-18 0,-1 0-18 15,4 0-18-15,1 0-8 0,2-2-28 0,7 1 9 16,1-4-8-16,3-12-16 0,0 8-9 0,0-1-18 15,16 4-26-15,-9-8-17 0,1-2-1 16,12-2-23-16,-12 1-4 0,8 0-18 0,20-17 3 16,-18 10-24-16,1-4-25 0,-5-4 8 15,6-1-17-15,-3 0 11 0,-3-5-47 0,1 1 2 16,-3-5-4-16,-2 3 11 0,-1-4 11 0,-3-3 7 16,-1 1 3-16,0 1 28 0,-3 3 4 15,0 0 47-15,-2 14-5 0,0-4 26 0,0 0 2 16,-14-12 0-16,3 16 1 0,6 4 84 0,-1 1 18 15,1 2 15-15,0 3 13 0,0 0 15 16,5 0 3-16,0 0-6 0,-18 23 2 0,9 0 16 16,4 1-19-16,0 4 4 0,3 0-19 15,2 1-17-15,0-13 23 0,0 6-24 0,0 3-18 16,16 28-12-16,-8-29-21 0,2-3-31 16,0-5-41-16,-2-2-40 0,4-2-47 0,-1-3 11 15,4-5-186-15,-3-1-46 0,-3-3 27 16,3 0-273-16,4 0 40 0,5 0 39 0,20-13 23 15,-16 5 53-15,-6 1 15 0,5-3 52 0,-1-1 12 16,-2-1 29-16,-1-1 17 0,-2-4 29 16</inkml:trace>
  <inkml:trace contextRef="#ctx0" brushRef="#br0" timeOffset="345370.5122">18217 8369 1146 0,'2'-4'494'0,"-2"4"-24"15,-1 1-33-15,0 2-19 0,1 2-25 16,-2 2-33-16,-2 11-5 0,4-7-40 0,-5 21-23 15,2-6-25-15,-3-2 0 0,4-2-39 16,-1 1-40-16,3-2-3 0,-2-2-27 0,2-10-16 16,0 0-80-16,0 2-58 0,0-3-42 15,0-1-20-15,0-7-52 0,0 8 9 0,0-8-118 16,5 7-31-16,-3-8-30 0,3-2-24 0,7-5 26 16,-6 1-173-16,2-7-58 0,2-3 64 15,-1 2 6-15,-1-3 43 0,5-2 4 0,-3 1 57 16,-1 0 35-16,-1 2 199 0,0 3 7 0,-2 3 332 15,-2 2 33-15,-3 1 20 0,4 4-37 0,-2 0 67 16,0 0-4-16,-1 4-3 0,-1 0 12 16,-1 0-10-16,0 0-16 0,0 0 20 0,8 12-40 15,-7-4-30-15,1 12 33 0,2-2-22 0,-4-8-37 16,0 6-20-16,0 2-17 0,0 1-21 16,0-1-53-16,0-1-11 0,0-3-77 0,0-2-51 15,0-3-68-15,0-2-47 0,0 0 11 0,0-7-164 16,0 0-54-16,0 6 31 0,0-6-283 15,12 7 68-15,8-10 26 0,-6 3 44 0,28-7 22 16,-13 2 75-16,3-2 3 0,5-3 32 0,3 1 31 16,3-1-3-16,4 0 34 0</inkml:trace>
  <inkml:trace contextRef="#ctx0" brushRef="#br0" timeOffset="345652.2642">19184 8468 1152 0,'-2'2'458'0,"1"-1"-27"0,0 0-40 0,1 0-7 16,0 2-17-16,2-1-17 0,2 0 1 0,13 3-28 15,1-1-37-15,5 2 18 0,5-4-43 16,3 1-6-16,2-1-14 0,2 0-29 0,4 0-10 16,2 0-20-16,-2 1-20 0,0-3-20 0,1 3-2 15,-5-3-29-15,-19 0-2 0,10 0-49 16,3 0-25-16,2 0-2 0,-1 0-86 0,-2 0-41 15,25-12-52-15,-33 7-48 0,-1-1 17 0,-3 0-147 16,-7 0-67-16,-2 0 35 0,0 1-235 16,-2 1 58-16,-3 1 17 0,-1-2 50 0,-1 5 35 15,0 0 0-15,0-7 85 0,-20-6-3 16,7 3 5-16,-1 3 67 0,0 0-14 0</inkml:trace>
  <inkml:trace contextRef="#ctx0" brushRef="#br0" timeOffset="345904.437">19734 8369 866 0,'-3'-2'405'0,"0"1"6"15,0 0-9-15,2 1-27 0,0 0-4 0,2 1-16 16,0 1-8-16,3 0-42 0,0 1-19 16,13 5-25-16,0 1-4 0,3 1-20 0,-2 1-9 15,5 2-24-15,0-1-20 0,0 5-23 0,-5-5-1 16,0 5-8-16,-1 0-21 0,-1 2-4 16,-3-1-29-16,-3-2 11 0,-5 1 6 0,-3-6-24 15,-2-11-28-15,0 9-8 0,-17 11-1 0,8-9-6 16,-7-3-59-16,-6 1-49 0,2-3-30 15,-5-3-38-15,2 0-57 0,3-1 18 0,8-2-131 16,-6 0-53-16,-2 0 31 0,2 0-276 16,-15-14 47-16,19 7 60 0,5 2 19 0,3 0 39 15,-1-1 35-15,6 0 22 0,5-1 20 16,-4 7 41-16,16-12 9 0,2 0 25 0,3 2-10 16</inkml:trace>
  <inkml:trace contextRef="#ctx0" brushRef="#br0" timeOffset="347687.1903">20317 8347 224 0,'1'0'244'0,"1"0"-36"16,-1-2-6-16,0 2-45 0,-1 0-3 0,2-1-17 15,-2 1 7-15,1 0-1 0,1-2-6 16,-1 2 16-16,0-1-3 0,-1 1 0 0,0 1-12 16,0-1-1-16,1 0 5 0,0 0 16 15,-2 0-21-15,1 0 19 0,0 2-20 0,0-2-15 16,0-2 13-16,0 2-11 0,0 0-24 0,0-1-14 16,0 0 8-16,1 1-7 0,-1 0-22 0,0 0-11 15,-1-1 3-15,1 1 23 0,2 0-22 16,-2-1-15-16,-1 1 26 0,2 0-15 0,-1 0-21 15,0-1 6-15,0 2 8 0,0-2-24 0,0 1 20 16,0 0-19-16,-1 0-8 0,2 0 12 16,-1 0 15-16,0-1-19 0,0 1-8 0,0 0 0 15,0 0 9-15,-1 0 4 0,0 0-25 16,1 0 19-16,0 0-7 0,0 0-4 0,0 0-19 16,0 0 11-16,1 0-20 0,0-1 31 15,-1 1-38-15,0 0 30 0,0 1 6 0,1-1-10 16,-1 0-2-16,-1 0-18 0,1 0-2 0,0 0 12 15,0 0 15-15,0 0-3 0,0 0-8 0,0 0 5 16,1 0 6-16,-1 0-6 0,1 0 1 0,0 1-12 16,-2-1 19-16,2-1-19 0,0 1 10 15,-1 0 7-15,0 0-6 0,0 0-3 16,0 1-9-16,0-2 27 0,0 2-14 0,-2-1-6 16,3 0-9-16,-1 0 15 0,1 0 0 0,0 0-1 15,-1 0-1-15,-1-1 7 0,-1 2-24 16,3-2 17-16,-1 2-19 0,0-1 26 0,-1 0-14 15,1-1 9-15,0 1 5 0,0 0-14 0,0 0 5 16,0 0 6-16,0 0 20 0,0 0-23 16,0 0 4-16,0 0-21 0,0 0 26 0,0 0-10 15,0 0-2-15,0 0 5 0,0 0-11 0,0 0 20 16,0 0 4-16,0 0-13 0,0 0 3 16,0 0 4-16,0 0-39 0,0 0 33 0,0 0 13 15,0 0-6-15,0 0-4 0,0 0-5 0,0 0 0 16,0 0-10-16,0 0 21 0,0 0-16 15,0 0-16-15,0 0 30 0,0 0-35 0,0 0 22 16,0 0 2-16,0 0 3 0,0 0-2 0,0 0-3 16,0 0 3-16,0 0-2 0,0 0-17 15,0 0 19-15,0 0 3 0,0 0-12 0,0 0 25 16,0 0-44-16,0 0 33 0,0 0 1 0,0 0-18 16,0 0 4-16,0 0 5 0,0 0 2 15,0 0 14-15,0 0-12 0,0 0 1 0,0 0-14 16,0 0 24-16,0 0-12 0,0 0-21 0,0 0 21 15,0 0-1-15,0 0 7 0,0 0-17 16,0 0 12-16,0 0-26 0,0 0 22 0,0 0-2 16,0 0 4-16,0 0-8 0,0 0 15 0,0 0-15 15,0 0 12-15,0 0-8 0,0 0-9 16,0 0 24-16,0 0-16 0,0 0 16 0,0 0 6 16,0 0-26-16,0 0-6 0,0 0 24 15,0 0-5-15,0 0 1 0,0 0-16 0,0 0 14 16,0 0 7-16,0 0-21 0,0 0 2 0,0 0 21 15,0 0-9-15,0 0-4 0,0 0 9 16,0 0 2-16,0 0-10 0,0 0-16 0,0 0 29 16,0 0-29-16,0 0 21 0,0 0-2 15,0 0-1-15,0 0 15 0,0 0-14 0,0 0 1 16,0 0-4-16,0 0-20 0,0 0 14 16,0 0 15-16,0 0-18 0,0 0 30 0,0 0-25 15,0 0 9-15,0 0-27 0,0 0 34 0,0 0 0 16,0 0-29-16,0 0 18 0,0 0-20 0,0 0 8 15,0 0 33-15,0 0-20 0,0 0 0 16,0 0 4-16,0 0-2 0,0 0-2 0,0 0 4 16,0 0-17-16,0 0 11 0,0 0 0 15,0 0 6-15,0 0 0 0,0 0-5 0,0 0-2 16,0 0 17-16,0 0-13 0,0 0-17 0,0 0 34 16,0 0-1-16,0 0-21 0,0 0 2 0,0 0-1 15,0 0 6-15,0 0 5 0,0 0-15 16,0 0 22-16,0 0-2 0,0 0 0 15,0 0-14-15,0 0 21 0,0 0 8 0,0 0-15 16,0 0 19-16,0 0-14 0,0 0-2 0,0 0 9 16,0 0-11-16,0 0 8 0,0 0 14 0,0 0-11 15,0 0 11-15,0 0-3 0,0 0-1 16,0 0-3-16,0 0 14 0,0 0-3 0,0 0-11 16,0 0 13-16,0 0-10 0,0 0 12 0,0 0 0 15,0 0 0-15,0 0 0 0,0 0 2 16,0 0-5-16,0 0-13 0,0 0-7 0,0 0 21 15,0 0-23-15,0 0 4 0,0 0-13 0,0 0 9 16,0 0-2-16,0 0 2 0,0 0-14 16,0 0 8-16,0 0-14 0,0 0 19 0,0 0-7 15,0 0-6-15,0 0 0 0,0 0-7 16,0 0 11-16,0 0-3 0,0 0-5 0,0 0 7 16,0 0-6-16,0 0 8 0,0 0-12 0,0 0-2 15,0 0-6-15,0 0 21 0,0 0-16 16,0 0-6-16,0 0 11 0,0 0 13 0,0 0-12 15,0 0 1-15,0 0-3 0,0 0 9 0,0 0 15 16,0 0-8-16,0 0 9 0,0 0-14 16,0 0-4-16,0 0 25 0,0 0-24 0,0 0 3 15,0 0-4-15,0 0 24 0,0 0 7 16,0 0-4-16,0 0-5 0,0 0 7 0,0 0 10 16,0 0-14-16,0 0 26 0,0 0-25 15,0 0 15-15,0 0-13 0,0 0-4 0,0 0-9 16,0 0 10-16,0 0-8 0,0 0-3 15,0 0 13-15,0 0 14 0,0 0 1 0,0 0-15 16,0 0-13-16,0 0 9 0,0 0-3 0,0 0-1 16,0 0-44-16,0 0 3 0,0 0 31 15,0 0 16-15,23 27-9 0,-21-8 9 0,-1 2 12 16,-1 1-6-16,2 2-18 0,-2-12 16 0,0 6-11 16,0 4 2-16,0 0-12 0,0 0 23 0,0 2-26 15,0-4 21-15,0 0-14 0,0-4-4 16,0-2-22-16,0-3-14 0,0-2 4 0,0-3 5 15,0-6 1-15,0 8-40 0,0-8-23 16,0 6-19-16,0-6-4 0,0 8-12 0,0-8-18 16,-7 9-26-16,2-8-41 0,3 0 19 0,0-1-100 15,0-1-35-15,-1 0-66 0,1 0 32 16,0-1-243-16,1-1 56 0,-1 2 53 0,1-2 34 16,2 0 11-16,-1-1 19 0,4 3 44 15,-3-3 38-15,3-1 23 0,-1 3 14 0,1-1 12 16</inkml:trace>
  <inkml:trace contextRef="#ctx0" brushRef="#br0" timeOffset="348906.4582">15560 8963 977 0,'0'0'471'0,"0"0"-33"0,-6 7-13 16,12 13-25-16,-2 0-33 0,0 5-39 15,1 1-18-15,-1-1-25 0,0 0-37 0,-1 0-21 16,-1-3-29-16,1 1-33 0,-1-3-12 0,0-1-36 15,-2-4-42-15,2-4-48 0,-2-3-63 16,0-1 4-16,0-1-130 0,0 0-46 0,0-6-84 16,0 0 31-16,0 0-260 0,0 0 45 0,3 5 48 15,-1-7 23-15,2 0 35 0,0-3 35 0,-3 4-11 16,3-3 62-16,6-6-21 0,-2 0 62 16</inkml:trace>
  <inkml:trace contextRef="#ctx0" brushRef="#br0" timeOffset="349320.5624">15746 9026 1319 0,'5'-16'474'0,"3"-4"-35"0,-1 4-33 16,2 3-24-16,-2 6-32 0,4-3-48 0,3 2-17 15,-3 4-47-15,0 4-5 0,-2 0-26 16,2 0-32-16,16 15-23 0,-14-4 4 0,1 0-29 16,-3 1-10-16,1 2-16 0,-1 1-4 0,-3-1-18 15,-5 1-12-15,-1-4-3 0,-2-1 10 0,0-10-21 16,0 9 16-16,0 0-21 0,0-2-3 15,-11 7-13-15,2-5-2 0,3 1-33 0,-2-5-1 16,2 0-25-16,1-2-2 0,-1-1-9 0,2 1-17 16,-2-2 6-16,2 0-17 0,2 1 1 15,0-2 10-15,-1 3-20 0,1-3 14 0,2 0 3 16,0 1 8-16,0-1-4 0,0 0 22 16,0 0-3-16,16 3 9 0,-11-2 16 0,12 6-2 15,1-2 20-15,0 1 4 0,0 2 10 0,-1 2 13 16,-4-2 1-16,-1 1 1 0,3 0 3 15,-3 1-6-15,-4-2 3 0,-6-1 5 0,1-2-10 16,-3 4 11-16,0-5-4 0,0-4-11 16,-12 16-2-16,3-6-28 0,-4-1-14 0,-5-2-29 15,-3-1-32-15,3 0 7 0,-4-5-153 0,-1-1-62 16,4 0 27-16,9 0-293 0,-3 0 48 16,-12-15 40-16,18 8 16 0,3-3 37 0,6 2 47 15,-2 8 13-15,20-24 28 0,3 15 44 0,3-2-14 16,8 2 12-16</inkml:trace>
  <inkml:trace contextRef="#ctx0" brushRef="#br0" timeOffset="349831.4693">16485 9174 493 0,'14'7'555'16,"-5"0"-69"-16,-3-1-29 0,-2 1-48 0,-1 1-29 16,-1-2-33-16,-2-1-18 0,0 2-39 15,0-7-31-15,0 0-23 0,0 8-19 0,0-8-27 16,0 7-25-16,0 0 1 0,0-7-29 15,-11 12-5-15,9-9-25 0,0-3-34 0,0 2-22 16,0-2-27-16,-1-2-17 0,3-1-31 16,0 1-5-16,2-3-11 0,0 1-9 0,7-11 7 15,4 2 16-15,1-1-8 0,2 4 16 0,2 1 23 16,3 1 20-16,-2 1 0 0,4 2 23 0,-1 2 13 16,-10 3 5-16,4 0-9 0,22 11 0 15,-20-2 24-15,1 1-21 0,0 0 2 0,-2 1 4 16,-1-1 2-16,-4-2-19 0,-3 1 19 15,-1-1-23-15,-3-3-2 0,0-1 5 0,-1-1-10 16,-2 0 4-16,0-1-21 0,1 0 8 0,-3 0-7 16,0-2-4-16,0 0 16 0,0 0 0 15,-7 2-13-15,5-3-10 0,-1 0 7 0,1-1-2 16,-2-2-8-16,4 1-24 0,-2-2 14 16,4-2-26-16,0 2 14 0,0 0-8 0,7-7-2 15,3 0 1-15,1 3 13 0,5 3-7 0,3 2 19 16,2-1 0-16,-2 3-9 0,2 2 3 0,-12 0 18 15,5 0 6-15,2 0-6 0,17 14 8 16,-18-7 6-16,-4 0-16 0,-4 1 10 16,-3-1-10-16,-3-2 15 0,-3-5-11 0,0 0-26 15,0 9-25-15,0-9-31 0,0 7-38 0,-11 3-56 16,8-8 16-16,1-1-142 0,-1-1-59 0,-3 2 31 16,4-2-272-16,0-2 55 0,0 2 48 15,2-1 46-15,2 0 11 0,-1-2 39 0,2 3 10 16,13-7 60-16,1 0-10 0,0-3 33 0,3-2 12 15</inkml:trace>
  <inkml:trace contextRef="#ctx0" brushRef="#br0" timeOffset="350097.1806">17240 9199 940 0,'0'2'380'0,"2"0"36"0,-4 4-23 0,2 0-25 16,0-1-14-16,0 2-27 0,2 10-12 0,-2-17-28 16,0 13-7-16,0-1-16 0,13 12-30 15,0-15-27-15,-3-1-29 0,4 0-8 0,2-2-10 16,2-4-32-16,-1 1 11 0,0-3-39 0,-7 0 7 15,5 0-37-15,20-10 10 0,-18 3-22 16,1 2-30-16,-1-5-12 0,-2 3 8 0,-4-1-22 16,1-3 7-16,-2 0-5 0,-5 2-13 15,-3 2-8-15,-1-2-13 0,-1 9-6 0,0-7-15 16,-18-8-11-16,1 8-27 0,-2 4 8 16,-4 1-103-16,-2 0-15 0,-1 2-44 0,-2 0-46 15,18 0 26-15,-7 0-247 0,0 0 14 16,1 0 48-16,-6 9 39 0,15-8 3 0,4 1 33 15,4 0 19-15,3 2 24 0,9 1 37 0,12 2 23 16</inkml:trace>
  <inkml:trace contextRef="#ctx0" brushRef="#br0" timeOffset="350560.4101">17844 9260 876 0,'16'-6'384'0,"-8"1"-54"0,-2 0-44 15,-3 0-35-15,-2 1 72 0,-2 1-22 16,-2 1-30-16,-1 2-9 0,-4-1-12 15,1 1-23-15,-12 3-13 0,0 4-19 0,2 0-22 16,1 3-12-16,0 1-28 0,3 1-2 16,4 2-15-16,0 0-6 0,6-2-22 0,1-2 5 15,2-3-17-15,0 3-18 0,20 9-17 16,-10-10-6-16,6-3-16 0,-1-3-12 0,1 3 0 16,-10-6-4-16,6 0-13 0,3 0-6 0,14-16 10 15,-15 4-27-15,4 0 0 0,-3-4-49 0,-1 1 8 16,0-3-26-16,-3-4-19 0,0 0-11 15,-2-2 0-15,-2-5 8 0,0 5-22 0,-2-7 24 16,-2 1 20-16,0-3 1 0,-3 19 6 0,0-4 34 16,-11-25 18-16,8 25 43 0,-4-1 4 0,1 1 10 15,1 7-2-15,-3-1 75 0,4 3 22 16,-4 4 14-16,3 5 12 0,-1 0 20 16,6 0 2-16,-13 12 11 0,3 5-12 0,4 4-8 15,1 4 15-15,2 6-16 0,3-2 24 0,0 3-16 16,0-17 27-16,0 11-39 0,13 32-18 0,-7-27-5 15,5-2 0-15,-1-2-39 0,2-2-5 16,4-2-91-16,-2-3-19 0,4-6-56 0,5 1-50 16,0-2 14-16,3-4-116 0,3-5-45 15,-2-4-43-15,-13 0 31 0,5 0-284 0,24-16 46 16,-25 6 43-16,0-2 44 0,1-3 21 16,-1-2 22-16,-1 0 39 0,-1-4 18 0,0 1 20 15,-1 3 27-15,3-2 3 0,-1 4 17 0</inkml:trace>
  <inkml:trace contextRef="#ctx0" brushRef="#br0" timeOffset="350740.8975">18439 9153 430 0,'6'-2'475'0,"-2"1"-90"16,-2 1 55-16,-1 1-9 0,1 3-21 0,-2 1-5 16,0 0-8-16,1 15-33 0,-2-6-14 0,1-5-40 15,0 5-20-15,0 3-30 0,-9 18-11 0,7-19-26 16,1-2-29-16,-1-3-28 0,2-2-16 16,-1-1-76-16,1-4-45 0,0 1-41 0,0-2-43 15,0-3-62-15,0 0 11 0,0 0-142 0,6 4-41 16,-2-5 27-16,-2-2-225 0,9-5-42 15,-5-4 26-15,0 3 42 0,-1 1 65 0,5-9 27 16,-3 2 29-16,3-3-21 0,0 1 44 16,-1 2 38-16,5-1 2 0</inkml:trace>
  <inkml:trace contextRef="#ctx0" brushRef="#br0" timeOffset="350913.8535">18557 9184 764 0,'7'-8'361'0,"-3"4"15"0,1-2-48 0,-2 4 25 16,1 0 8-16,-2 2 3 0,0 2 0 0,-1 0-7 16,0 4-24-16,-1-1 1 0,6 13-36 15,1 2 5-15,-2 0-34 0,-3-2-13 0,-2-7-48 16,0 3-20-16,0 1-20 0,0 2-11 0,0-3-46 15,0-2-10-15,10 8-96 0,-10-15-63 16,0-1-45-16,1 0 11 0,-1-1-184 0,0-3-74 16,0 0 32-16,0 0-258 0,10-2 38 0,9 1 24 15,2 0 52-15,-8 1 14 0,35-7 54 16,-15 4 34-16,5-2 5 0,2 1 56 16,6-1 9-16,5 0 7 0</inkml:trace>
  <inkml:trace contextRef="#ctx0" brushRef="#br0" timeOffset="351225.1835">19584 9227 1036 0,'-2'1'478'0,"0"-1"-20"15,0 0-28-15,1 1-33 0,0 0 6 0,2 0-38 16,1 0-18-16,2 2-38 0,2-3-24 15,1 0-11-15,14 0-29 0,4 2-27 0,4 0-23 16,2-2-4-16,3 0-29 0,3 0-5 0,-19 0-28 16,10 0-15-16,5 0-8 0,5 0 3 0,2 0 9 15,-1 0-12-15,-1 0-72 0,-2 0-12 0,-1 0-51 16,-1 0-59-16,24-14-56 16,-35 10 13-16,-2-2-178 0,-7 0-84 0,4-4 35 15,-11 6-258-15,-2-3 83 0,-2 3 31 0,-2-3 32 16,-1 4 42-16,0 3 48 0,0 0-3 15,0-7 39-15,-17-9 40 0,10 8 21 0,-5-2-14 16,0 1 4-16</inkml:trace>
  <inkml:trace contextRef="#ctx0" brushRef="#br0" timeOffset="351483.8742">20087 9053 589 0,'-5'-2'535'16,"1"1"-70"-16,3 0-22 0,0-2-36 0,0 3-36 15,2 3-23-15,1-3-12 0,3 2-38 16,7 5-11-16,6 3-20 0,2-1-21 0,2 4-7 0,-1-2-28 15,1 3-6-15,-1 2-21 0,0 1-19 16,-2-1-18-16,-1 2-16 0,-3 1-14 0,-2-2 7 16,-1 2-4-16,-3-3-11 0,0 2-40 15,-8-6-8-15,-1-12 20 0,-11 24-8 0,1-13-42 16,-3-3-39-16,0 0-12 0,-4-2-47 0,-6-1-27 16,2-2-47-16,1 0 14 0,-3-1-141 15,12-2-69-15,-6 0 29 0,-2 0-286 16,3 0 46-16,-9-14 41 0,18 11 38 0,2 3 35 15,4-3 43-15,1 1 35 0,6-3-5 16,8 3 14-16,6-5 37 0,6 2 40 0,7 3-49 16</inkml:trace>
  <inkml:trace contextRef="#ctx0" brushRef="#br0" timeOffset="351918.5329">20686 9218 780 0,'-3'-3'496'0,"1"1"-24"16,-1-1-21-16,0-1-27 0,1 1-4 0,-1 1-47 15,2-1-27-15,-1-2-15 0,2 0-20 0,-1 1-48 16,2-3-16-16,1 2-23 0,-2 5-21 16,16-22-23-16,-4 15-18 0,1-1-17 0,3 2-16 15,3 5-12-15,-3 1 12 0,-7 0-15 0,21 12-16 16,-12-1 5-16,-3 0-31 0,-3 4 28 0,1 1-41 15,-7 2 15-15,-4 1 5 0,-2-12-15 16,0 6-29-16,-13 15 13 0,4-13-18 0,-5 2 3 16,3-3 7-16,-5-4 0 0,1 1-20 15,3-3 11-15,-2 4-5 0,5-7 0 0,1 1-15 16,3 0 23-16,0-3-21 0,2-1-1 16,0 1-11-16,1-1-12 0,0 0 1 0,2-2-34 15,0 0-9-15,0 0-7 0,11 5 7 0,5 0-9 16,-4-3-15-16,9-1 5 0,-3 1-9 15,3-2-12-15,-12 0-8 0,7 0-11 0,0 0-29 16,3 0-14-16,16-10 15 0,-20 8-113 16,-4-1-18-16,-2 3-34 0,9-4 29 0,-8-1-273 15,2 3 9-15,-7 1 52 0,-2-3 31 0,0 2 38 16,-1-1 48-16,-1-1 20 0,-1 3 15 16,-1-2-11-16,-2 0 41 0,3 3 48 0</inkml:trace>
  <inkml:trace contextRef="#ctx0" brushRef="#br0" timeOffset="352628.9907">18092 9726 1150 0,'0'0'475'0,"0"0"-53"15,0 0-53-15,0 0-30 0,0 0-59 0,0 0-15 16,0 0-56-16,0 0-71 0,0 0-51 15,0 0-9-15,0 0-187 0,0 0 10 0,0 0-361 16,0 0 10-16,0 0 35 0,0 0 26 0,0 0 42 16,0 0 39-16,0 0 16 0,0 0-31 15,0 0 46-15</inkml:trace>
  <inkml:trace contextRef="#ctx0" brushRef="#br0" timeOffset="352789.4227">18108 9841 831 0,'0'13'524'0,"0"-13"-78"0,0 0-71 16,0 0-59-16,0 0-17 0,0 12-75 16,0-12-26-16,20 20-149 0,-21-17-83 0,-1 1-97 15,0-1 11-15,-2 1-330 0,1 1 71 0,0 0 2 16,1-1 23-16,-1 1 32 0,0 1 11 16,-5 8 27-16</inkml:trace>
  <inkml:trace contextRef="#ctx0" brushRef="#br0" timeOffset="352935.3063">18124 10098 340 0,'0'3'590'0,"1"0"-122"16,-1-1-46-16,0 2-61 0,0-1-33 0,-2-1-46 15,1 0-49-15,1 1-26 0,-3-1-174 16,2 1-72-16,-2 1 5 0,-8 3-353 0,5 1-12 16,0 1 12-16,1-2 49 0,-1 5 3 15,-2 3 3-15,2 3 15 0,2-1 3 0</inkml:trace>
  <inkml:trace contextRef="#ctx0" brushRef="#br0" timeOffset="353091.2228">18108 10430 509 0,'0'3'579'0,"0"-1"-103"16,2 0-58-16,-1 0-57 0,-1-2-51 0,1 1-67 16,-1-1-42-16,1 0-21 0,0-1-148 15,-1-2-59-15,2 2-88 0,-2-4 11 16,1 3-299-16,-2-1 0 0,2 1 36 0,-2-1 13 15,0 1 42-15,0-1 31 0,-1 1-1 0</inkml:trace>
  <inkml:trace contextRef="#ctx0" brushRef="#br0" timeOffset="367444.9498">4026 11782 724 0,'0'-14'348'0,"0"14"-22"0,0 0-25 16,0-14-38-16,25-3-16 0,-24 10-29 0,-2 2 40 15,1-4-35-15,0-2-22 0,0-2-13 16,-14-18-18-16,7 12-14 0,-3 2 4 0,-1-1-13 15,0 5 1-15,-4 1-16 0,0 2-20 0,-3 5-13 16,0 2 2-16,6 3-22 0,-4 0-5 0,-25 15-6 16,16-2-9-16,4 0-7 0,-3 5-2 15,2 1-11-15,1-1-2 0,2 1 2 0,2 1 2 16,3 0-5-16,-1 0-12 0,5 2 0 16,3-5 1-16,2-2-5 0,3-4 9 0,2 2-8 15,0-13 1-15,0 6 1 0,0 1-1 0,17 9-6 16,-8-7 0-16,2-3 0 0,-3-4-6 0,1 2-1 15,8 1-11-15,-6-2 13 0,0 1-4 16,-1-2-5-16,4 2-2 0,-3 2-1 0,-2-2 10 16,5 7-3-16,-5-1-7 0,-2-5 8 0,0 2-6 15,-3 0-1-15,-1-2 9 0,-2 2-2 16,-1 0 7-16,0-7-8 0,0 6 9 0,0 0-8 16,-13 16 1-16,4-9 7 0,-3 0-9 0,1-2-7 15,0 1 10-15,1-7-7 0,-2 4 0 0,4-1-2 16,-2-2 7-16,1 2-9 0,2-4 1 0,1 1-2 15,3-2 11-15,-2-2-2 0,3 1 0 16,-1 0-13-16,1 1 8 0,1-2 0 0,0-1 3 16,-1 3-2-16,2-3-7 0,0 0 3 15,0 0-1-15,0 0-2 0,16 6 7 0,0-1-4 16,1-2 6-16,-1 2-6 0,1 0 0 16,-1 2-4-16,0 1 5 0,-2-1-14 0,0 3 18 15,-5 0-8-15,-2 5 14 0,-2 2 0 0,0 1-3 16,-5-9 14-16,0 4 6 0,0 3-6 15,-15 22 2-15,7-19-1 0,-4 3-5 0,0-1 0 16,-1-1-2-16,-2 1 1 0,1-3-2 0,-1 0 3 16,-3 0-9-16,1 1-11 0,-1-1 5 15,3-1-1-15,0 1-3 0,3-1 18 0,0-5-10 16,2 0 4-16,1 2-4 0,3-6-2 0,2 0-5 16,0-4-5-16,1 1 3 0,3 1 3 0,0-6 3 15,0 0 2-15,0 5-2 0,0-5-4 16,18 23 8-16,-9-18 0 0,5 2 2 0,-1 0 0 15,1-1-7-15,2 0-3 0,1-1 4 16,1 2 4-16,-5-3-19 0,1 1-19 0,-1-1-18 16,-4-2-15-16,-1 0-28 0,-2 1 9 0,3-1-63 15,-4-2-13-15,-2 3-25 0,-3-3-36 16,0 0-44-16,8 0 27 0,14-10-230 0,-11 3-38 16,2-2 46-16,1 0 47 0,3-5 14 15,2 2 22-15,1-4 54 0,5 2 20 0,5-1 15 16,2-3-1-16</inkml:trace>
  <inkml:trace contextRef="#ctx0" brushRef="#br0" timeOffset="368064.639">4484 11966 436 0,'0'-4'429'0,"0"0"-78"0,0 0-37 16,-1 0-22-16,1 1-15 0,0 0-36 0,-2 0-24 16,2 1-25-16,-2 0 13 0,-1 2-2 15,1 3-37-15,-1 1 3 0,0 2 4 0,0-3-13 16,-2 14-6-16,2 0-7 0,0-1-12 15,3-7-8-15,0 5-5 0,0 0-6 0,0 2-12 16,0 1 1-16,15 14-3 0,-5-18-16 0,3-1 4 16,1-2-7-16,4-5-18 0,1-1 2 0,0-1 3 15,-10-3-11-15,6 0-14 0,20-14 10 16,-16 7-20-16,-2-3 9 0,2-1-18 16,-2-4 12-16,-2 0-10 0,0-2-6 0,-5-2-14 15,0 1 6-15,-1-2-16 0,-4-1 0 0,-3 1 2 16,0 0-2-16,-2 11-1 0,0-3-11 15,-11-13 5-15,2 14-16 0,-2 3 2 0,-6 5-7 0,1-1-17 16,-4 1-15-16,8 3 0 0,-6 0-32 16,-22 20 9-16,17-11-33 0,1 2-14 15,5 1-16-15,-1 2-35 0,2 2-52 16,4-3-7-16,5 1 22 0,2-4-242 0,4 0-25 16,1-3 56-16,12 14 19 0,1-10 46 0,2 2 15 15,2-2 38-15,5 0 18 0,2 0 5 16</inkml:trace>
  <inkml:trace contextRef="#ctx0" brushRef="#br0" timeOffset="368283.7219">4962 12103 896 0,'5'0'410'16,"-1"1"-59"-16,1-2 12 0,-3 5-36 0,2 0 1 15,-1 0-26-15,0 1-38 0,-1 1-30 16,-1 1-17-16,0 1-29 0,-1 0-12 0,0 4-24 15,0 2-17-15,-10 12-56 0,5-15-34 16,-3 2-40-16,3-3 0 0,-1-2-116 0,0-3-54 16,1-1-47-16,3-1 19 0,-2-1-293 0,1-2 19 15,1 0 34-15,2 0 28 0,0 0 18 16,0-5 49-16,1 3 46 0,3-1 2 16,2 1-2-16</inkml:trace>
  <inkml:trace contextRef="#ctx0" brushRef="#br0" timeOffset="368545.5986">5280 11916 259 0,'5'-15'495'0,"0"1"-49"0,-1 3-17 16,-2 3-33-16,1 2-45 0,0 2-53 16,-1 1-33-16,0 3 7 0,0 0-9 0,0 3-26 15,4 11 0-15,-3 1-15 0,-2-4-37 0,1 10 0 16,-2 2-27-16,1-3-10 0,0 6-5 0,-1-14-9 15,0 7-28-15,0 3-11 0,0 0-22 16,0 0-31-16,-11 19-27 0,9-24-57 0,0-5-49 16,2-1 9-16,0-11-101 0,0 0-75 15,0 7 22-15,0-7-314 0,0 0 47 0,6 9 34 16,-3-12 43-16,3 0 35 0,0 2 19 16,7-7 24-16,6 1 34 0,-2 2 14 0,-1-2 18 15</inkml:trace>
  <inkml:trace contextRef="#ctx0" brushRef="#br0" timeOffset="368814.2926">5600 12054 888 0,'5'-3'374'0,"-2"5"-54"0,-1-1 45 16,1 1-7-16,0 2-39 0,0 0-11 15,-1 0-27-15,5 11-17 0,0-1-28 0,-2-1-21 16,1 3-20-16,1-2-20 0,-5-3-14 0,1 0-23 16,-2 0-5-16,0-2-41 0,-1-2-38 15,0-7-48-15,0 7-1 0,0 3-145 0,-14 9-55 16,1-8-58-16,-2 0 23 0,2-3-282 0,-4 1 40 16,4-2 38-16,-3-2 40 0,2 0 44 15,1-1 10-15,2-3-6 0,11-1 51 16,-8 0 37-16</inkml:trace>
  <inkml:trace contextRef="#ctx0" brushRef="#br0" timeOffset="369279.0308">5889 11925 892 0,'0'-3'356'0,"-1"-1"-50"16,0 2 57-16,0 0-34 0,0-1-23 0,-1 0-10 16,-1-1-23-16,2 1-10 0,-1-1-34 0,2 0-18 15,-1-2-25-15,1 2-18 0,1-1-17 16,-1 5-16-16,0 0-16 0,0-6-14 0,17-11-5 16,-9 12-12-16,3 2-11 0,-1 2-12 15,-1-1-8-15,-9 2 0 0,13 0-13 0,14 16 7 16,-14-9-6-16,0 4-7 0,-7-2-6 0,0 5 4 15,-4-1-2-15,-2-1-1 0,0-3-10 0,0 3-2 16,-13 17 2-16,3-9-3 0,0-5 3 0,-2 1-12 16,-1 1 7-16,0-3 1 0,-2 0-8 15,2-1 6-15,-3-5-15 0,6 3 15 0,1-1-7 16,1-3-6-16,3-2 1 0,2-1-1 0,0-1-7 16,1-1 11-16,0 1-2 0,2-1-7 15,0-2 0-15,0 0 8 0,0 0-2 0,12 6 2 16,-6-6-3-16,2 0 6 0,0 0-15 0,2 0-35 15,8 0-29-15,2 0-36 0,2 0 10 16,3 0-148-16,22-10-47 0,-23 5 27 0,-3 5-299 16,-12 0 58-16,5 0 49 0,-1 0 36 15,0 0 28-15,-4 0 20 0,-1 0 47 0,0 0-8 16,-8 0 37-16,7 0 4 0,5-8-16 0</inkml:trace>
  <inkml:trace contextRef="#ctx0" brushRef="#br0" timeOffset="369477.0592">6206 12066 585 0,'3'-4'466'0,"-1"3"-41"0,-1 1-25 0,1 2-19 16,0 1-15-16,0-1-27 0,-1 5-22 15,2 8-23-15,-2 2-44 0,-1-2-20 0,0-6-21 16,0 6-34-16,0 0-12 0,-10 19-46 0,4-17-41 16,0-1-82-16,1-1 0 0,-2-3-152 15,2 0-65-15,1-3 22 0,-2-5-278 16,2-2-25-16,1-2 56 0,3 0 38 0,0 0 51 15,1-3 10-15,1 0 24 0,15-3 41 0,6-3-5 16,1-1 8-16</inkml:trace>
  <inkml:trace contextRef="#ctx0" brushRef="#br0" timeOffset="371687.3406">6474 11957 672 0,'0'0'410'16,"0"-13"-67"-16,0 13 37 0,0 0-27 0,16-26-23 15,-16 22-14-15,0-2-39 0,2-1-8 16,6-5-32-16,0 0-23 0,4 2-13 0,1-2-16 15,5 3-7-15,0-1-19 0,2 3-6 16,3 1-28-16,-3 2 2 0,0 3-30 0,-10 1 3 16,5 0-22-16,16 13 4 0,-16-6-17 0,-1 2-14 15,-3 2 7-15,-2-1-2 0,-4 4-16 0,-1-3-6 16,-1 0 1-16,-3-11-7 0,0 12 5 0,0 0-4 16,0 0 5-16,-13 8-8 0,8-13-10 15,-4 5 9-15,-1-1-9 0,-2-3-4 16,3-1-9-16,1-2 0 0,-5 2-11 0,1-5-3 15,3 2-1-15,0-2 5 0,3 0-3 0,0-2 2 16,2 0 2-16,4 0-12 0,0 0-3 16,0 0 2-16,0 0-6 0,-9-1-10 0,11 1 18 15,1 0-10-15,1-1 6 0,1-1 2 0,2 1 5 16,2 1-12-16,10 0 13 0,-9 0-11 0,4 0 12 16,4 0 4-16,17 15 6 0,-19-8 0 0,-2 0 10 15,-1 2 6-15,-4 2 5 0,-1-4 11 16,-4 0 1-16,-2 0 0 0,-1-2 6 15,-1-5 0-15,0 0-8 0,0 11-3 0,-19 10-6 16,7-10 0-16,-3-3-18 0,-1 1-27 0,-5-1-26 16,-3-1-26-16,2 3-35 0,-3-3 9 0,3 0-106 15,0-2-34-15,2-2-35 0,7-3 25 16,2 3-257-16,2-1 14 0,2-2 35 0,7 0 41 16,0 0 48-16,0 0-3 0,-2-8 35 15,7 5 46-15,13-5-41 0,9 2 56 0</inkml:trace>
  <inkml:trace contextRef="#ctx0" brushRef="#br0" timeOffset="371866.8194">7061 12107 813 0,'15'5'411'0,"-2"3"12"0,-4 1-44 0,-4 1-12 16,-4-2-15-16,-1 2-41 0,0-2-33 0,0-8-38 16,0 11-25-16,-17 16-17 0,10-14-49 15,-3 1-58-15,0-2-37 0,0 1-6 0,2-6-136 16,-3 2-56-16,1-4-52 0,4-3 16 0,2-1-286 15,0 0 25-15,0-1 46 0,2 0 4 16,2 0 40-16,2-2 24 0,2-1-5 0,10-5 46 16,0-1 12-16</inkml:trace>
  <inkml:trace contextRef="#ctx0" brushRef="#br0" timeOffset="372320.5286">7430 11852 323 0,'1'-2'457'0,"1"1"-76"0,1 0-42 0,0-1-34 16,-1 2-25-16,-1 0-23 0,0 0-32 16,0 0 3-16,-1 0 3 0,0 2-1 0,-1 1-14 15,0 1 0-15,1 1-11 0,-1 3-4 16,-2 8 3-16,3-8-18 0,-7 19-13 0,3-6 5 16,1-2-24-16,-1-2 2 0,1 3-7 0,2-1-20 15,-4 0 14-15,5-19-25 0,0 11-18 16,0 0-2-16,0-1 11 0,0-1-34 0,0-1 10 15,0-3-17-15,19 12 6 0,-8-8-19 0,1-6 4 16,3 2-15-16,-2-4-18 0,0-1-33 16,0 0-28-16,-13 0-29 0,15 0-44 15,1 0-28-15,1 0 14 0,-2 0-117 0,12-9-44 16,-18 7-31-16,-1-2 27 0,-2 2-267 0,-1-1 30 16,-2 0 39-16,1 3 37 0,-1-4 45 0,1 1 33 15,-3-1 15-15,0 0 2 0,0-1 51 16,-1 1-7-16,1-1 4 0</inkml:trace>
  <inkml:trace contextRef="#ctx0" brushRef="#br0" timeOffset="372567.6914">7614 11966 377 0,'-1'-2'501'16,"0"-2"-42"-16,0 2-68 0,0 0-23 0,-1 0-47 16,2 2 4-16,-1 0-7 0,1 3-2 15,-1 1-7-15,1 1-37 0,-1 2 5 0,2 13-31 16,-1-10-10-16,0 5 3 0,0 4-39 15,0 0-16-15,0 1-32 0,0 0 12 0,0-2-30 16,0 1-30-16,0-4-24 0,0-3-28 0,0-2-43 16,0-2-54-16,0-1-38 0,0-7-55 15,0 7 14-15,0-7-133 0,0 0-53 0,0 6 30 16,0-6-266-16,0 0 19 0,0 0 51 0,-4 8 52 16,2-9 16-16,2 0 20 0,0 1 30 15,0-3 20-15,0 3 49 0,2 0 5 0,3 0-1 16</inkml:trace>
  <inkml:trace contextRef="#ctx0" brushRef="#br0" timeOffset="374251.3641">8035 12078 353 0,'0'0'502'0,"0"0"-39"0,0 0-49 0,0 0-28 16,0 0-24-16,0 0-32 0,0 0-22 0,0 0-35 16,0 0-28-16,0 0-29 0,0 0-27 15,0 0-17-15,0 0-43 0,0 0-47 0,0 0-39 16,0 0-5-16,0 0-114 0,0 0-83 15,0 0-90-15,0 0 22 0,0 0-269 0,0 0 43 16,25-13 45-16,-22 11 5 0,3-1 53 16,-1 2 13-16,1-1 32 0,1 2-14 0,4 0 41 15</inkml:trace>
  <inkml:trace contextRef="#ctx0" brushRef="#br0" timeOffset="374403.7717">8260 12075 320 0,'4'0'479'16,"0"0"0"-16,2 0-50 0,-3 1-25 0,2-1-41 15,-2 0-42-15,0-1-47 16,0 1-47-16,0 0-82 0,-1 0-13 0,1 0-180 16,2-1-82-16,-2 0 14 0,1 0-330 0,-4 1 31 15,0 0 45-15,9 0 14 0,5 0 9 16,4 0 53-16,4 0 5 0,2 0-31 0</inkml:trace>
  <inkml:trace contextRef="#ctx0" brushRef="#br0" timeOffset="374556.6806">8685 12094 793 0,'4'0'512'0,"-1"2"-43"0,1-1-41 0,0-1-48 16,-1 0-47-16,-1 0-48 0,1 0-46 0,-1 0-75 15,1 0-17-15,0-1-225 0,0-1-90 16,0 0 17-16,3 1-300 0,0-2 23 16,12 0 38-16,3-2 32 0,5 1 15 0,5 3 24 15,3-1 1-15,-15 2 3 0</inkml:trace>
  <inkml:trace contextRef="#ctx0" brushRef="#br0" timeOffset="374707.5798">9170 12073 494 0,'7'0'593'0,"-7"0"-97"0,8 0-34 15,-8 0-41-15,7 0-56 0,-7 0-34 0,6 0-40 16,-6 0-62-16,13-7-74 0,-12 4-79 0,2 2-8 16,-1-2-175-16,0 1-103 0,-1-1 20 15,0 0-260-15,1 2 15 0,-1-3 29 0,0 1 40 16,1 3 25-16,1-1-3 0,2-2 13 15,2 1 57-15</inkml:trace>
  <inkml:trace contextRef="#ctx0" brushRef="#br0" timeOffset="374995.348">9615 11905 1358 0,'0'-4'491'15,"1"1"-67"-15,-1 0-48 0,1 2-47 0,-1-1-26 16,0 3-8-16,0 0-30 0,0 3-4 16,-1 1-25-16,1 1-18 0,0 1-18 0,-2 12-6 15,2-11-34-15,0 6-13 0,-10 18-19 16,7-13-15-16,2 2 4 0,-3-2-11 16,1-1-32-16,-1-2-40 0,1-8-44 0,1 0-46 15,2-1-41-15,0-7 10 0,0 0-143 0,0 0-82 16,0 0 29-16,0 7-272 0,0-7 38 0,11 7 48 15,-7-7 36-15,2-2 25 0,0 0 39 16,8-4-6-16,3 0 52 0,-2 1 23 0,4 0-36 16,-6 3 34-16</inkml:trace>
  <inkml:trace contextRef="#ctx0" brushRef="#br0" timeOffset="375376.3651">9894 11957 763 0,'2'-3'528'0,"-1"0"-48"15,1 2-58-15,-1-2-39 0,0 3-40 16,-1 0-12-16,0 0-22 0,-1 1-35 0,0 1-1 16,-1 1-45-16,0 1 9 0,-1 1-38 0,1 1 7 15,-2 9-19-15,1 2-5 0,-1 1-15 16,0 1-4-16,3-2-12 0,0 2-30 16,1-10 2-16,0 3-27 0,13 15-10 0,-5-15-9 15,-1-4-6-15,5 1 5 0,-1-6-1 0,3 2-8 16,0-3-23-16,-1-2-6 0,-3 0 5 15,20-10-17-15,-11 3-28 0,0-2 9 0,-2-2-21 16,1-1 16-16,0-1-19 0,-2-2 11 0,-3-3-10 16,-3-1-8-16,-2 3-2 0,-4-1 17 15,0 1-20-15,-3 5 21 0,-1 3-17 0,0-3 12 16,-20-10-2-16,7 10 9 0,-3 3-8 0,-4 2-14 16,1 3-18-16,-5 1-3 0,0 2-19 0,0 0-20 15,12 0-31-15,-5 0-12 0,-2 0 12 16,-19 11-85-16,22-6-53 0,4-4-30 15,3 2 25-15,0 0-222 0,5-2-50 0,1 1 34 16,-2-1 48-16,4 0 37 0,2 2 3 0,4 0 67 16,-2-1-9-16,12 5 41 0,4 0 2 0,5 0 52 15</inkml:trace>
  <inkml:trace contextRef="#ctx0" brushRef="#br0" timeOffset="376650.8866">10479 12114 802 0,'0'0'432'0,"0"0"-67"16,0 0 15-16,14 0-7 0,-14 0-20 0,0 0-30 15,0 0-24-15,19 5-27 0,-19 2-19 0,0 3-45 16,0 4-8-16,0 3-21 0,-13 17-16 15,5-17-42-15,-2-2-66 0,2-1-52 0,-3 0 3 16,-1-3-169-16,-1-3-90 0,-1 0 25 16,4-3-297-16,2-1 58 0,1-3 38 0,1 0 22 15,6-1 35-15,0 0 9 0,0 0 41 0,0 0 15 16,-4-10 48-16,7 7-9 0</inkml:trace>
  <inkml:trace contextRef="#ctx0" brushRef="#br0" timeOffset="377247.4946">10954 11964 310 0,'1'-2'444'0,"0"1"-74"0,0-1-18 16,-1-1-20-16,0 1-43 0,-1 0-7 0,0 2-10 15,0 1-16-15,-1 1-28 0,-1 2-3 0,0-1 5 16,-6 8-22-16,4-1-13 0,-1 3-1 16,2-4-1-16,0 5-9 0,1-2-22 15,2-2-10-15,1 0-21 0,0-10 8 16,0 7-27-16,0 3-15 0,19 14-5 0,-7-16 8 16,3-1-14-16,1-2-16 0,0 0 3 0,3-4-11 0,-10-1 3 15,7 0-11-15,2 0-20 0,21-14 2 16,-19 10-22-16,0-6-3 0,-2 0-9 0,-1-5-12 15,-2 1-11-15,2 2 12 0,-5-2-12 16,1-1 8-16,-5 1-7 0,-1-1 2 0,-1 0-2 16,-1 3 7-16,-4 2-3 0,-1 10 5 0,0-7-3 15,0 0-2-15,-11-5-2 0,-2 4-3 0,-2 4 12 16,-3 1-4-16,-3 1 2 0,9 2-1 16,-7 0-5-16,-1 0-31 0,-22 20-15 0,19-15-6 15,2 2-38-15,3 1 11 0,2 1-88 0,6-1-23 16,-2 0-48-16,3-2-48 0,4-2 30 15,5 2-228-15,0-6 11 0,0 0 49 0,0 0 30 16,13 9 31-16,4-7 12 0,2 3 74 0,6 4-2 16,3-5 5-16,2 3 9 0</inkml:trace>
  <inkml:trace contextRef="#ctx0" brushRef="#br0" timeOffset="377491.643">11515 12054 465 0,'4'0'592'0,"2"-3"-75"0,-2 3-70 0,-1 0-56 16,1 0-30-16,0 0-15 0,0 3-15 0,-1 1-20 15,-1 1-36-15,2-2-24 0,-2 3-25 16,1 10-16-16,-1-3-26 0,-2-13-25 0,0 10 4 16,0-1-39-16,0 0-53 0,0-1-44 15,0-2-64-15,0 1 5 0,-11 3-152 0,8-5-67 16,1-3 22-16,-1-1-318 0,0 1 36 15,1-1 15-15,0 0 62 0,1-2 33 0,-1 0 28 16,1-1 16-16,0 2 18 0,1-1 51 16,0-1 8-16,2-1-6 0</inkml:trace>
  <inkml:trace contextRef="#ctx0" brushRef="#br0" timeOffset="377823.0136">11944 11846 436 0,'3'-3'437'0,"-2"3"-63"16,1-3-30-16,-1 3-49 0,-1 0-35 15,0 3 43-15,1-3 5 0,-1 5 0 0,-1 1-22 16,1 0-16-16,-1 13 11 0,1-9-36 0,0 5-9 15,0 2 3-15,0 4-34 0,-10 21-18 16,10-21-28-16,-4 1 1 0,4-13-26 16,0 3-27-16,0-1-26 0,0 1-21 0,0-4-43 15,0-1-42-15,0-7-50 0,0 8 8 0,12 2-160 16,-9-7-54-16,0-2 24 0,0 0-302 16,1-1 55-16,-2-1 35 0,2 1 18 0,-3 1 46 15,1-2 27-15,1 1 50 0,1-1-31 16,-1 0 50-16,3 0-2 0,-6 1 36 0</inkml:trace>
  <inkml:trace contextRef="#ctx0" brushRef="#br0" timeOffset="378173.4568">12173 12040 816 0,'0'0'494'0,"0"0"-50"16,13 0-28-16,-13 13-28 0,0-13-35 15,0 0-35-15,14 0-28 0,2 29-26 16,-7-17-40-16,-2 1-23 0,-4-3-7 0,-1-1-20 15,-2-9-15-15,0 14-16 0,-11 13-33 0,4-15-24 16,-3 0-42-16,-1-2-37 0,-2 0-57 0,3 0 4 16,0-5-139-16,1-1-65 0,0-2 26 15,2-1-290-15,0 1 22 0,0-2 58 0,7 0 22 16,0 0 31-16,0 0 2 0,0 0 33 16,0 0 27-16,-9-12 47 0,14 10-22 0</inkml:trace>
  <inkml:trace contextRef="#ctx0" brushRef="#br0" timeOffset="378591.0626">12525 11986 1053 0,'0'-4'437'0,"1"-2"-32"0,1 2-42 0,1-1-25 16,4-5-43-16,0 0-18 0,1 3-25 0,3-1-28 15,2-1-25-15,-1 7-20 0,3-3-20 16,2 2-18-16,-11 3-8 0,3 0-15 0,4 0-14 16,-2 0-11-16,13 17 1 0,-14-7-15 0,-1 2-14 15,-4 2 0-15,-5-1 5 0,0-4-5 16,0 2-13-16,0 2-7 0,-15 16-3 0,10-16-4 16,-6-1 5-16,-2 0-11 0,2-1-6 0,-2-3 6 15,0 1-5-15,0 0-7 0,1-2 6 16,4-3-3-16,1-1-4 0,0 0 3 0,2 0-6 15,2 1 3-15,0-2 0 0,0 0-1 0,2 1-2 16,1-2-1-16,0-1-3 0,0 0-16 16,0 0 8-16,10 2-1 0,-5-2-5 0,1 0 8 15,2-1-13-15,0 1 0 0,2 0-18 0,5 0-42 16,3 0-44-16,1 0 12 0,1 0-117 16,-1 0-41-16,2 0 24 0,-1 0-268 0,-4 0-18 15,0 0 32-15,-3 0 32 0,0 0 49 16,-3 0 22-16,-2 0 22 0,1 0 17 0,-2 0 50 15,0 0 26-15,-1 0-15 0</inkml:trace>
  <inkml:trace contextRef="#ctx0" brushRef="#br0" timeOffset="378792.0963">12955 12147 413 0,'1'0'510'0,"2"1"-33"0,-1 2-30 0,-2-1-37 15,1 3-34-15,-1-1-20 0,-1 3-41 16,-1 11-20-16,2-13-24 0,0 7-44 0,-11 19-7 15,4-14-31-15,1 1-22 0,-1 1-28 0,0-6-50 16,0 0-53-16,3-3-55 0,1-3 4 0,1-2-155 16,-2-1-78-16,2-3 28 0,0 0-288 15,2 0 28-15,0-1 42 0,0 0 32 16,1-2 29-16,2 0 13 0,1 1 38 0,14-8 10 16,2 2 14-16,4-2 18 0</inkml:trace>
  <inkml:trace contextRef="#ctx0" brushRef="#br0" timeOffset="379289.4566">13357 12036 507 0,'0'-7'518'0,"0"-1"-74"0,0 2-45 15,-2 1-28-15,2-2-22 0,0 0-29 0,2 2-26 16,-2 5-21-16,0 0-27 0,0-10-37 0,0 2-5 15,16-8-18-15,-3 6-17 0,-4 6-3 16,7-2-20-16,-16 6-18 0,11 0-15 0,4 0 1 16,13 13-14-16,-14-5-13 0,-4 3-19 15,2 3 0-15,-7 1 4 0,-1 0-6 0,-4-6-19 16,0 1 0-16,0 0-11 0,0 2 4 0,-13 13 5 16,5-11-9-16,-1-3-8 0,3-4 0 15,-4 3 0-15,2-2-13 0,2-4-15 16,0-1-17-16,1 0 1 0,0-3-4 0,0 1-4 15,0 0-5-15,5-1-2 0,0 0-6 0,0 0-9 16,0 0 2-16,0 0 8 0,-9-11-17 0,11 10 18 16,1-2-10-16,-1 3 12 0,1-3 1 0,1 3 12 15,3 0-10-15,0 0 8 0,7 5-5 16,-6-5 4-16,14 9 2 0,-8-3 10 0,-1 3 12 16,-1-1 1-16,-1 4 13 0,-3-2 11 15,-3 0 7-15,0-1-6 0,-5-9 11 0,0 6-7 16,0 1-5-16,0-2 6 0,0-5 4 0,0 9-14 15,-14 1-12-15,2-3-19 0,-3-1-28 0,3-5-40 16,1 2 7-16,11-3-138 0,-9 0-52 16,1 0 23-16,-1 0-320 0,-15-10 51 0,11 2 39 15,5 1 43-15,2-1 22 0,3 2 15 16,4 0 32-16,-1 6 50 0,0 0-3 0,24-17 1 16,-4 13 51-16</inkml:trace>
  <inkml:trace contextRef="#ctx0" brushRef="#br0" timeOffset="379456.3993">13753 12265 262 0,'8'14'612'0,"-2"0"-89"16,-5-2-60-16,-1 0-38 0,0-12-58 0,0 9-47 15,0-1-28-15,-11 6-32 0,3-2-37 16,1-4-57-16,0-3-65 0,2 0-11 0,-2-3-146 16,3-2-72-16,4 0-74 0,0 0 18 0,0 0-287 15,0 0 55-15,-16-9 8 0,16 4 45 16,0-1 7-16,0 0 34 0,2-1 3 0,6-8 38 15</inkml:trace>
  <inkml:trace contextRef="#ctx0" brushRef="#br0" timeOffset="379649.4145">14140 12103 912 0,'4'0'547'16,"0"-1"-80"-16,-2 1-53 0,0 0-59 15,0-1-26-15,1 1-38 0,2-1-57 0,-3-2-84 16,2 3-17-16,1-3-156 0,-1 2-94 0,0 0 12 16,1-1-342-16,1-1 14 0,6-5 25 0,-3 5 20 15,-2 0 42-15,3 2 28 0,2 0 14 16,0 1 12-16,4 0 6 0</inkml:trace>
  <inkml:trace contextRef="#ctx0" brushRef="#br0" timeOffset="379808.3376">14497 12088 439 0,'4'0'630'16,"-1"2"-99"-16,-1-2-49 0,2-1-58 0,-2 0-48 16,1 0-58-16,-1 0-61 0,0 0-79 15,2 1-85-15,1-2-9 0,-3-1-172 0,3 1-83 16,-1-1 15-16,11-4-287 0,-3 5 6 0,1 2 20 16,10-3 54-16,4 3 20 0,2 0 21 15,3 0 29-15,-14 0 28 0</inkml:trace>
  <inkml:trace contextRef="#ctx0" brushRef="#br0" timeOffset="379937.7735">14975 12083 1111 0,'2'-1'370'0,"0"-1"12"0,1 2-54 15,-1 0-47-15,-2-2-20 0,0 0-64 0,1 1-21 16,0-1-155-16,-1-2-78 0,0 3 6 16,3-3-347-16,-3 1 6 0,2 0 23 15,0-1 23-15,2 0 14 0,5-7 24 0,7-1 4 16</inkml:trace>
  <inkml:trace contextRef="#ctx0" brushRef="#br0" timeOffset="380154.8453">15328 11891 774 0,'4'2'435'0,"-4"-2"-8"0,2 2-11 16,-2 1-33-16,0 0-16 0,0 4-16 0,0 0-42 15,-2 10-22-15,2-9-29 0,0 4-8 0,0 2-27 16,0 1-31-16,0 0-24 0,0-1-38 15,0-2-32-15,0-2-56 0,0-1-37 0,0-3-4 16,0 1-128-16,0-7-69 0,0 5-50 16,0-5 25-16,7 12-286 0,0-10 26 0,-2-2 39 15,1 1 46-15,-2-1 5 0,5 0 15 0,7 0 17 16,18-11 25-16,-11 3 24 0,-2-2 19 0</inkml:trace>
  <inkml:trace contextRef="#ctx0" brushRef="#br0" timeOffset="380476.2026">15625 11930 696 0,'2'-3'465'0,"0"1"-27"0,-2 2-1 0,0 1-18 16,-2 1-21-16,0 3-37 0,0-1-22 0,-6 11-32 16,4 1-10-16,-1 0-29 0,5-7-21 15,0 2-7-15,0 3-8 0,0 2-36 16,14 13-14-16,-7-16-19 0,2 1-19 0,2-4-13 16,5-2 4-16,-1-2-15 0,1-4-3 0,2-2-27 15,0 1-11-15,-9-1-8 0,7 0-34 16,2 0-4-16,18-13 2 0,-19 5-33 0,0-3 28 15,0 1-27-15,-1-2 5 0,-5-3 9 0,-1 3-18 16,1-3 1-16,-5-2-2 0,0 1-8 16,-5 4 4-16,-1 12 17 0,0-10-7 0,0-1-14 15,-20-9 10-15,6 12 11 0,-1 2-22 16,-6 1 9-16,2 2-22 0,-4 0-43 0,0 2-30 16,-2-1-38-16,15 2-39 0,-5 0 16 0,-2 0-145 15,-1 0-58-15,-12 16 34 0,22-13-253 0,1 1 51 16,5 2 31-16,4 1 43 0,5 5 32 0,4 3 31 15,7-4-1-15,3 4 69 0,2-1 13 16,4 2 20-16,1-2 10 0</inkml:trace>
  <inkml:trace contextRef="#ctx0" brushRef="#br0" timeOffset="380693.2819">16142 12169 1528 0,'2'1'575'16,"0"1"-42"-16,0 3-70 0,0 1 11 15,0 0-66-15,1 11-46 0,-3-2-18 16,0 2-38-16,0-8-41 0,0 3-22 16,0 0-70-16,0-1-18 0,0 0-102 0,0-2-53 15,0-1-76-15,0-1-45 0,0-7 12 0,0 6-205 16,0-6 28-16,-13 14-278 0,12-12 40 0,-1-2 16 16,0 0 30-16,-3 0 58 0,5 0 37 15,-4-5 22-15,4 2 36 0,-1-2 1 0,1 0 54 16,3-11-32-16</inkml:trace>
  <inkml:trace contextRef="#ctx0" brushRef="#br0" timeOffset="384672.6144">16979 12051 972 0,'0'0'490'0,"0"0"-56"0,0 0-25 16,0 12-44-16,14-12-18 0,-14 0-31 0,0 0-46 15,0 0-11-15,0 0-47 0,0 0-18 16,0 0-12-16,0 0-35 0,0 0-56 16,0 0-44-16,0 0-72 0,0 0 2 0,15 0-144 15,4 20-96-15,-12-21 25 0,-1-1-265 0,3 1 57 16,-2 1 12-16,18-6 17 0,-8 6 39 16,4 0 23-16,4 0 10 0,-14 0 75 0,7 0-6 15</inkml:trace>
  <inkml:trace contextRef="#ctx0" brushRef="#br0" timeOffset="384831.5142">17422 12114 739 0,'5'0'523'0,"1"-2"-64"15,-2 2-47-15,1 0-28 0,-2-1-61 0,1 0-42 16,-2 0-32-16,1-1-89 0,-1-1-17 16,0 1-178-16,0 0-92 0,1-2 13 0,0 1-340 15,-2 1 36-15,4 1 44 0,-2 0 2 16,1-1 25-16,2 0 46 0,-6 2-26 0,18 0 37 15</inkml:trace>
  <inkml:trace contextRef="#ctx0" brushRef="#br0" timeOffset="384991.441">17892 12139 1172 0,'7'-1'518'16,"0"0"-45"-16,-3 0-63 0,1-1-53 0,-2 1-32 15,1-1-54-15,0 1-40 0,1-1-77 0,-1 0-84 16,0-1-5-16,0-1-190 0,0 1-84 0,1 1 18 15,7-5-260-15,-1 1 26 0,-2 5 28 16,-2-2 14-16,12 0 33 0,4 3 17 0,-11 0 20 16,9 0 21-16</inkml:trace>
  <inkml:trace contextRef="#ctx0" brushRef="#br0" timeOffset="385149.8642">18346 12133 1193 0,'6'0'477'0,"-2"-2"-31"0,0 1-51 16,0 0-37-16,-2 1-47 0,2-3-36 0,-1 2-33 15,-1-1-40-15,0 0-63 0,0-1-61 16,2 2-8-16,-2-2-165 0,-2-1-58 0,4 0 13 16,-4 0-331-16,1 2 21 0,-1-1 34 15,0 0 2-15,1 0 41 0,0 0 24 0,-1 0 24 16,2 1 37-16,4-1-13 0</inkml:trace>
  <inkml:trace contextRef="#ctx0" brushRef="#br0" timeOffset="386143.6232">19272 11622 486 0,'0'-4'435'0,"0"-2"-29"15,-1 0-57-15,2 1 5 0,-1 0-4 0,0 1-31 16,2-3-20-16,1 1-20 0,5-4-24 0,1-1-14 16,4 0-14-16,9 3-20 0,-1 0-25 15,4 3-2-15,2 1-18 0,2 2 14 0,4 2-25 16,-17 0-13-16,7 0-14 0,30 16 7 0,-25-9-26 15,-2 5-4-15,-3 1-8 0,-3 1 3 16,0 2-23-16,-4 1-11 0,-3 1-9 0,-3-1-9 16,-3 0-1-16,-1-4 4 0,-2 3-14 15,-1-4-6-15,-1-3 15 0,0-3-3 16,-2 0-25-16,2 0 15 0,-1-1 5 0,0-2-6 0,-1-1-4 16,1 0-7-16,-1-1-8 0,1 1-34 15,-1-2-2-15,-1-2 15 0,1 1-22 0,-1 0 12 16,-1-2 1-16,1 2 6 0,-2-2-5 0,0 0 2 15,-2 1-11-15,-1-2 16 0,-10 1-15 16,2 2 5-16,-1 1 13 0,5 0-6 0,-6 0 4 16,-16 11 11-16,15-4 2 0,3 2 8 0,0 1 15 15,-1 2 13-15,4-1-9 0,1 4 14 16,1-1 10-16,4 4-17 0,1-3 15 0,2-1-21 16,2-4 10-16,0 3 17 0,12 23-15 15,-2-11 11-15,-3 1 0 0,-4 0-19 0,3 2 1 16,-3 3-2-16,3-2-5 0,-2-1-1 0,2 1 17 15,-4 3-5-15,0 0 10 0,-1 1-2 0,-1 0 22 16,0 4-15-16,0-21 14 0,0 8-1 16,0 2 5-16,-12 29-3 0,12-26-7 0,-6-2 1 15,1-4 5-15,-1 0 0 0,-2-4-9 16,-7 0 10-16,1-5-9 0,-4-1-8 0,-1-3 4 16,-3-1-9-16,-5-1 0 0,-1-4-8 0,0 0-11 15,-2-3-46-15,15-1-42 0,-7 0 6 0,-4 0-140 16,-2 0-91-16,-26-17 26 0,25 11-221 15,-1 0 43-15,-3-3-241 0,3 1 52 0,1 0 53 16,1-1 47-16,2 2 20 0,0 0 80 16,3 0 32-16,4 0 28 0,2 0 26 0,0 4 4 15,6-2 47-15,2 2-12 0,-7-1 20 0,8 1 16 16</inkml:trace>
  <inkml:trace contextRef="#ctx0" brushRef="#br0" timeOffset="428925.0674">1176 13333 299 0,'17'-16'385'0,"-17"16"-48"0,27-30-57 16,-24 22-29-16,-1 1 5 0,6-7-31 0,-6 2-12 16,2 3 16-16,-4 9-24 0,0-8-23 15,0 1-20-15,0 7 0 0,0-9-23 0,-18-10 5 16,3 14-32-16,-2 6-9 0,8-1-9 0,-22 15-12 16,9-2-4-16,-2 6-7 0,0 2-11 15,0 0 3-15,6 0-8 0,0 0-5 0,2 1-19 16,7-2-5-16,-1 4-22 0,4-9-1 15,4 1 0-15,2-9 1 0,0 2 37 16,12 11-19-16,-1-15 1 0,4 5-3 0,5-5-2 16,3 0-2-16,2 4-2 0,-5-4 12 0,0 0-20 15,1-4 16-15,-4 2-18 0,1 3-2 0,-3-3 2 16,-2-1 12-16,-3 2-17 0,-3 1 7 16,-3-2 3-16,2-1 4 0,-2 1 5 0,-4 1-10 15,2-1 27-15,-2-3-1 0,0 0-10 16,-20 24 11-16,2-8-8 0,-5-3-15 0,-1-1 8 15,-2-2 5-15,-1-4 5 0,2 5-12 0,12-11 2 16,-7 0 2-16,1 0-59 0,-2 0 0 0,3 0 5 16,2 0-79-16,-13-6-41 0,20-8-30 15,5 2-30-15,4 5 19 0,0-5-149 0,15-17-86 16,-6 13-16-16,7 0 42 0,-1 1 23 16,6 0 30-16,0-1 12 0,3-1 34 0,2 1-11 15,-7-1 31-15</inkml:trace>
  <inkml:trace contextRef="#ctx0" brushRef="#br0" timeOffset="429158.1885">1335 13259 421 0,'14'-15'383'0,"0"1"-28"0,-6 3-21 16,1 1-4-16,1 4-54 0,-6 0-33 15,2 3-30-15,-3-1-24 0,-3 4 15 0,0 0-10 16,0 0 21-16,14 25 0 0,-12-3-7 0,0 2-3 16,-2 4-10-16,0 5-7 0,0-17-19 15,0 7-6-15,0 3-11 0,0 5-15 0,0-1-29 16,-10 32 4-16,8-35-21 0,0-2-16 15,2-4-22-15,-2-4-49 0,-1-5-48 0,1-2-37 16,1-1 7-16,-2-4-182 0,1-3 23 16,2-1-331-16,-2-1 31 0,1-1 56 0,-1-1 53 15,0-1 13-15,0-1 33 0,2-1 21 16,0-1 13-16,-7-10 55 0,6 5-20 16,1 11 46-16</inkml:trace>
  <inkml:trace contextRef="#ctx0" brushRef="#br0" timeOffset="429321.1246">1344 13501 571 0,'-2'-4'469'0,"2"0"-52"0,-2 0-74 0,2 1-36 16,2-1-43-16,0 1-19 0,3-1-22 15,8-5-12-15,2 0-54 0,4 2-2 0,4-1-19 16,2 1-109-16,0 1-41 0,1-2-76 0,1 2 10 16,-3-1-296-16,1 3-53 0,-5 1 29 15,-1-1 27-15,-4 3 42 0,-5 0 3 0,-10 1 9 16,8 0 33-16</inkml:trace>
  <inkml:trace contextRef="#ctx0" brushRef="#br0" timeOffset="429827.5345">1675 13455 728 0,'0'3'353'0,"1"1"-27"0,0-2-3 16,1 0-42-16,0-1 20 0,1 1-20 0,3-1-14 15,-3-1-35-15,3-1-28 0,-1-2-25 16,11-1-13-16,-3-3-31 0,1 2-22 0,-3-6 4 15,2 2-5-15,-2-3-24 0,-5 6-7 0,-1-2-6 16,-2 2-4-16,1 2-4 0,-2-1-5 16,-1 2-16-16,-1 0-19 0,0 3 9 0,-5-1 3 15,1 3-6-15,1 1-2 0,-8 9-11 0,-1-2 14 16,2 2-16-16,1 0-3 0,0 2-1 16,2 1-6-16,2-1 6 0,3-1 3 0,0-5-5 15,1 3-11-15,1-11 9 0,0 6 9 0,0 1-5 16,19 9 5-16,-5-10-14 0,-1-3 19 15,5-2-21-15,-9-1 7 0,5 0-16 0,19-10-14 16,-17 3-7-16,4-1-3 0,-3-3-6 0,0 3 11 16,1-4 1-16,-5 0 1 0,-4-3 4 15,2 1-3-15,-3 0-9 0,-2 5 13 0,-2 1-6 16,-2 3 12-16,0 0-1 0,1 1 3 16,-2 3 4-16,1 1 20 0,-2 0 2 0,0 2 14 15,0 2 6-15,0 2 16 0,-2 1 2 0,1 13 2 16,1-9 12-16,-9 28 2 0,7-11-7 15,0-1-1-15,-2 3-5 0,-1-4-3 0,1-1-1 16,0 3-11-16,-2-3-1 0,2 0 1 16,0-2-11-16,-1-6-7 0,2 1-4 0,2-4-37 15,-3-5-27-15,1-1-31 0,0-4 6 0,0 0-131 16,-1-3-71-16,4-1 24 0,0 0-301 0,0 0 55 16,0 0 18-16,-15-9 40 0,13 4 18 0,0 0 46 15,0-2 25-15,2 0 24 0,0-11 20 16,0 8-16-16,0-6 7 0</inkml:trace>
  <inkml:trace contextRef="#ctx0" brushRef="#br0" timeOffset="430062.2297">2030 13393 639 0,'2'-10'446'16,"3"0"-17"-16,-2 2-29 0,0 1-41 0,-1 4-43 16,0-2-36-16,2 3-31 0,0 0-14 15,3 2-21-15,1 0-18 0,0 0-25 16,19 11-21-16,-10-3-5 0,3-1-15 0,-6 3-11 15,-2-1-9-15,2 4-14 0,-6-1 0 16,-2-4-17-16,-2 1-8 0,-1-1-5 0,-3-8 0 16,0 7-9-16,0 6-11 0,-20 10-40 0,5-11-49 15,-1-3 6-15,-3 1-142 0,-2-3-64 16,1-3 24-16,0 0-297 0,-1-2 10 0,10-2 40 16,1 0 44-16,-2 0 15 0,-7-10 63 0,10-1 2 15,11 1 31-15,4-2-7 0,5-3 29 0</inkml:trace>
  <inkml:trace contextRef="#ctx0" brushRef="#br0" timeOffset="430471.3203">2356 13329 1148 0,'8'-1'443'0,"-5"-1"-40"16,1 1-16-16,0 0-10 0,-2-1-22 16,1 2-13-16,-1-1-27 0,1-1-25 0,1 2-47 15,-2-1-28-15,1-1-12 0,-1 0-23 16,2 0-27-16,-1-1-26 0,1 2-8 0,4-2-8 15,6-2-15-15,-1 2-14 0,4 1 4 0,-11 2-11 16,4 0-19-16,3 0-8 0,15 13 4 16,-17-6-18-16,-2 7 8 0,-2-2 5 0,-1 1-16 15,0-4-6-15,-4 0-1 0,-1 0 5 16,-1-1-9-16,0 0 5 0,0 1-14 0,-15 15 17 16,5-10-16-16,1-1 11 0,-1 0-2 0,-3 0-5 15,2-3-16-15,0 1 19 0,0 0-10 16,2-4-4-16,4 0-3 0,1-3 3 15,0-1-1-15,1 0-8 0,2-1-1 0,0-2 12 16,1 2-10-16,0-2 6 0,0 0 6 0,0 0-8 16,15 4-3-16,6-6 7 0,-10 2-12 0,9 0 18 15,4 0-19-15,30-13-8 0,-20 10-25 16,-4-1-46-16,3 1-19 0,-3-2-35 0,-3 0 13 16,-1 2-105-16,-9-1-36 0,0 2-69 15,-7-1 30-15,-1 1-233 0,-4 2 9 0,-4 0 53 16,-2 0 60-16,-2 4 21 0,-2-3 27 0,-13 1 20 15,-4 4 40-15,-1-2-7 0,-5 2 30 0,-2-2 4 16</inkml:trace>
  <inkml:trace contextRef="#ctx0" brushRef="#br0" timeOffset="430859.8575">520 13996 362 0,'-11'5'442'16,"4"-1"-75"-16,-2 1-74 0,6-1-2 0,8 3-4 15,-1-2-38-15,4-1 36 0,5 3-19 0,1-1-6 16,12-2-6-16,11-1-9 0,5-3-10 0,-13 0 13 16,17 0-18-16,77-14-10 0,-49 7-20 15,3-1-14-15,-1-4-28 0,9 2-3 0,10-2-20 16,8-2-17-16,3 1-11 0,3-1-4 15,4-1-22-15,-3 0-3 0,0 1-19 0,-5 1-4 16,-3 1-6-16,-10 1-18 0,-9 2-13 16,-9 3-13-16,-10-2-37 0,-10 2-13 0,-5 1 0 15,-7 2-8-15,-6-1 9 0,-4 4 17 0,-10 0-4 16,-9-2 6-16,-7 2-6 0,-7 2-25 16,-3-2-25-16,-2 2 7 0,-4 0-88 0,-10-1-26 15,6-1-56-15,-28 4-74 0,8-1 30 0,-1-1-242 16,2 3 41-16,1-2 38 0,-8 1 23 15,0 0 29-15,-5-2 26 0,-2 4 24 0,0 2 66 16,-4 1-29-16,3 3 41 0</inkml:trace>
  <inkml:trace contextRef="#ctx0" brushRef="#br0" timeOffset="431127.5743">920 14287 683 0,'-16'9'488'0,"4"-5"-64"0,12 0-64 0,8 1-26 15,9-7-15-15,-3 2 12 0,16 0-14 16,49-10-20-16,-24 2-23 0,5-1 0 0,8-1-24 16,18-2-37-16,12-1-3 0,6 1-31 15,10-5-21-15,2 2-21 0,4-1-3 0,3 1-21 16,1 0-10-16,-7 4-7 0,-4-3-19 16,-14 3-26-16,-12 0-46 0,-10 1-36 15,-12 1-33-15,-8 4-21 0,-10-3-6 0,-5 2 10 16,-12-2-106-16,-2 0-41 0,-8 0-45 0,-6 0-29 15,-9 0 32-15,-5 3-244 0,0 5 11 0,0 0 58 16,-13-16 47-16,7 12 27 0,-10-4 26 16,-1 0 24-16,-4 3 20 0,3-2 15 0,-2 2-9 15</inkml:trace>
  <inkml:trace contextRef="#ctx0" brushRef="#br0" timeOffset="433953.8782">3900 13641 536 0,'0'0'287'0,"0"0"-22"0,0 0-26 0,0 14-16 16,0-14-15-16,0 0-18 0,0 0-12 0,0 0-15 15,-8 24-5-15,7-23-15 0,2 0-2 0,-1 0-28 16,2 1-2-16,-1-2 19 0,3 0-21 16,0-2-3-16,0 0-15 0,11-10-8 0,1-1-27 15,3 2 20-15,1-3-26 0,-2-4-3 16,1 2-11-16,2-5-5 0,2-2 3 0,-1 0-5 16,-1-1-2-16,-2-2-1 0,-1 0-15 0,1 0-1 15,-1 0 2-15,-6 0-5 0,0 1-3 0,-1 0 13 16,-4-2 5-16,-1 7-17 0,-4-2-5 15,-2 14 9-15,0-3-7 0,-15-14 16 0,8 16 15 16,-1 4-24-16,-1 3 4 0,2-1-7 0,-2 1-8 16,1 2-4-16,8 0 20 0,-7 0-7 15,-16 11 6-15,9-5 3 0,1 6 1 0,2 2-1 16,2 5-10-16,0 0 1 0,4 9-1 16,1-2-2-16,2 3 48 0,0 0 16 0,1 3-8 15,1-15-2-15,0 6 0 0,0 4-4 0,10 29-11 16,-6-26-15-16,4-2 12 0,-2 1 0 0,-3-2-17 15,3-4 5-15,-1-2-1 0,-2-4 4 0,2-2-24 16,-1-4 23-16,-2-5-12 0,-1 0 11 16,2-5 2-16,0 0 2 0,-3-1-10 0,0 0 5 15,18-13-10-15,-5 1 5 0,-1-3-11 16,2 1 5-16,-1-3-5 0,2 1 13 0,-2 0-14 16,1 0-1-16,-3 2-5 0,1 5 5 0,-2 0-13 15,-1 4 4-15,-9 5-10 0,9 0 9 0,0 0-4 16,15 11 11-16,-7-4 3 0,-3 4-1 15,2 3-5-15,-2-1 10 0,2-3 0 16,-2 1-2-16,3 1-4 0,-2 0 9 0,1-6-13 16,-2 3 15-16,0-2-10 0,1-2 1 0,1-1 8 15,-2-4-9-15,-2 0 4 0,-4 0 7 0,17-12-9 16,-8 5 0-16,0-3-9 0,-1-1 11 0,0 0-3 16,-1-3-7-16,-2-3-12 0,-1 0-10 15,3 2 23-15,-5-1-2 0,-2 2-19 0,0 2 17 16,-3 4-9-16,-2 1-2 0,0 2 13 0,0 2-15 15,-1 1 5-15,-1 1 1 0,-1 1 0 0,0 0 9 16,0 0 11-16,2 12 1 0,-1-6-6 16,-1 2 8-16,2-2-15 0,1 14 11 0,1-6-7 15,1 1 5-15,0-1 2 0,1 1 3 0,2-5 10 16,1-3-1-16,0-3-5 0,0-1 2 16,1-1 1-16,-1-2-1 0,4 0-1 0,23-12 3 15,-18 4-15-15,0-2 9 0,-1-3-9 16,0 1 5-16,-3-3-7 0,-2 3 8 0,-2 0-8 15,-3 2-2-15,-2 1 8 0,0 1-2 0,-5 1-3 16,0 3 4-16,0-1-10 0,0 5 2 16,0 0-6-16,-15-6 0 0,7 6-17 0,-13 3-24 15,10-3-8-15,-19 7-29 0,7-2-4 16,4 5 8-16,1-4-92 0,2 0-34 0,2-1-48 16,6-1 23-16,0 2-237 0,3-4-34 0,3-2 20 15,1 0 58-15,2-2 24 0,2 1 24 0,1-2 32 16,12-3 24-16,0 1-10 0,5-2 28 15</inkml:trace>
  <inkml:trace contextRef="#ctx0" brushRef="#br0" timeOffset="434377.0081">5071 13493 736 0,'5'0'368'0,"-1"1"0"16,-1 1-32-16,1 2-45 0,1 11 47 0,0 0-32 16,0 2-22-16,-1 1-29 0,1 0-24 15,2 0-31-15,-2-2-19 0,3-2-27 0,0 1-18 16,0-3-6-16,0-5-9 0,-1 0-8 15,1-4-8-15,-1 1-16 0,0-3 0 0,-7-1-9 16,7 0-7-16,4 0-16 0,15-15 0 0,-11 5-10 16,-2-4 4-16,0 2-8 0,-1 4-1 15,-1-4-8-15,-1 1-4 0,-3 3-5 0,-2 1-5 16,-1 3-5-16,0 0-5 0,-1 0-1 0,1 4-5 16,-3 0 2-16,-1 0 1 0,0 0 1 15,0 0 0-15,0 0 2 0,9 9-7 0,-7-3-3 16,6 8-2-16,-2-7 3 0,1 1 9 0,2 3 0 15,0-1-4-15,2-5 4 0,-3 0-4 16,1-4-3-16,-1 0 4 0,-8-1-1 0,8 0 2 16,5 0-3-16,17-15-4 0,-13 8 9 0,-2-5-1 15,0 0-11-15,-3-3 7 0,1 0-1 16,-3 0-11-16,2-1 2 0,-5 3-1 0,3 2 0 16,-6 2-7-16,-3 1-20 0,-1 8-11 0,0-7-9 15,0 7-16-15,-12-12 6 0,7 10-61 16,-10 0-31-16,0 1-38 0,-3-1-16 0,1 2-40 15,5 0 22-15,12 0-275 0,-13 0 38 0,-1 0 15 16,2 0 53-16,3 0 24 0,9 0 26 16,-9 3 23-16,14-4-5 0,2-1 37 0,14-2 2 15</inkml:trace>
  <inkml:trace contextRef="#ctx0" brushRef="#br0" timeOffset="434833.7525">6138 13257 599 0,'21'-11'468'0,"-2"4"-27"0,-4 2-39 16,-6 4-29-16,-9 1-19 0,0 0 4 0,16 14-32 16,-13 3 6-16,-1 2-39 0,-1 3-34 0,-1 2-18 15,1 2-9-15,0 1-31 0,2-2-31 16,0 2-10-16,1-3-12 0,2-1-23 0,-1 1 9 16,3-4-27-16,1-1-1 0,1-5-18 0,-1-1-8 15,2-1 0-15,2-4 0 0,-3-3-27 16,0-1-14-16,-10-4-16 0,14 0-12 0,18-12-22 15,-16 4 6-15,1 2-18 0,-2-2 11 0,-1 0-13 16,-3 1 15-16,0 2-8 0,-5-1-6 16,-1 3 3-16,0 0 6 0,-2 2 4 0,0 0-4 15,1 0 2-15,-4 1 0 0,0 0 6 16,0 0-4-16,0 0 6 0,18 19 0 0,-10-13 5 16,0 1 7-16,4 2 6 0,-1-1 2 0,3-1 13 15,-1-2-12-15,-2-1 6 0,0-3 8 16,6 6-6-16,-5-5 3 0,-12-2-2 0,14 0 11 15,2 0-12-15,16-15 16 0,-13 8-25 0,-5-1 2 16,0-3 16-16,0 0-26 0,-3 1-4 16,-2-2-21-16,-1 2-18 0,-3-4-31 0,-2 2-18 15,-3 4-42-15,0-1-30 0,0 9 16 0,0 0-126 16,-18-23-57-16,2 14 29 0,2 0-276 16,-6 4 40-16,-2 0 54 0,0 0 26 0,-5 0 10 15,3 5 46-15,-3-2 45 0,15 2-5 16,-9 0 48-16,-3 0-17 0,0 0 43 0</inkml:trace>
  <inkml:trace contextRef="#ctx0" brushRef="#br0" timeOffset="434989.1526">6348 13416 575 0,'-9'0'502'15,"9"0"-86"-15,-7 0-23 0,7 0-30 16,-8 0-23-16,8 0-30 0,0 0-43 0,0 0-29 16,-9-12-18-16,12 12-28 0,2-3-33 0,0 1-17 15,12-3-47-15,2-2-67 0,1 1 0 16,4-3-107-16,-1-3-70 0,5 5 15 0,-2-3-352 15,5-2 31-15,2 4 13 0,3 0 56 0,0 0 13 16,3-2 20-16,3 4 30 0,3 1 31 16,2-1-10-16</inkml:trace>
  <inkml:trace contextRef="#ctx0" brushRef="#br0" timeOffset="435474.4535">7605 13249 1283 0,'3'0'462'0,"0"1"-28"0,-3 0-31 16,-1 2-12-16,0 0-25 0,-1 3-39 16,-5 7-1-16,0 3-49 0,1 3-12 0,-1 4-33 15,-1-2-14-15,7 2-21 0,-3 0-40 0,2 1-3 16,0-2-17-16,2-13-12 0,0 6-24 16,12 19-2-16,-3-18-16 0,0-3 20 0,3 0-26 15,1-6-6-15,6-3-18 0,-10-4-15 16,6 0-30-16,3 0-7 0,22-14-12 0,-18 7-29 15,-1-8-11-15,-2 2 8 0,-1 0-3 16,-1 2 5-16,-2 0-6 0,-2 2 4 0,-6 2 14 16,0 2-4-16,-1-1 4 0,-3 5-10 15,0-1 15-15,-1 2-6 0,-2 0 7 0,0 0-2 16,0 0 10-16,0 0 15 0,3 13 1 16,-3-8-6-16,1 0 5 0,2 2 10 0,3 6 2 15,2-3 1-15,3 0 17 0,2-2 0 0,2-1 0 16,3-2-13-16,-1 1 2 0,5-5 10 15,-11-1-12-15,4 0 17 0,23-12-21 0,-15 4-1 16,-1-1 6-16,-1-2-14 0,-2 0 8 0,-3 0-2 16,-2-3 4-16,-5 3 5 0,1-1-21 15,-6 3 2-15,-2 2-20 0,-2 7 0 0,0 0-7 16,-13-15-16-16,-3 10-20 0,-4 2-30 0,-1 1-36 16,10 2 12-16,-6 0-94 0,-4 0-26 0,0 0-31 15,1 0-54-15,-1 0 30 0,-13 10-230 16,22-8 39-16,3-2 36 0,2 2 18 0,4-2 63 15,3 0-27-15,-2-2 54 0,5 0 21 0,5 2 3 16,11-3 29-16</inkml:trace>
  <inkml:trace contextRef="#ctx0" brushRef="#br0" timeOffset="435813.8508">8174 13381 676 0,'19'5'409'0,"-4"0"60"0,2 5-22 0,-5-3-36 16,-2 3-17-16,1 1-27 0,-2 2-50 0,0 2-28 15,-3-6-15-15,-1-2-34 0,3 3-15 0,-6-2-27 16,0 0-22-16,-2-2-10 0,2 0-29 15,1-3 8-15,-3 1-28 0,0-4 2 16,0 0-7-16,0 0-22 0,0 0 4 0,-8 4-32 16,7-4 7-16,-2-4-5 0,1 0-22 0,0 0 5 15,1-1-26-15,1-2-1 0,1 0-9 16,3-8 2-16,3 3-14 0,3-1 5 0,1-3-11 16,1 4 14-16,5 2-7 0,-1 1-2 15,2 1-3-15,2 3 0 0,-2 1 18 0,3 1-1 16,-14 3-5-16,6 0-2 0,-1 0-8 0,12 10 7 15,-12-3-5-15,-3-2 21 0,-3 2-19 16,-2-2 4-16,-2-1-3 0,-2 1 5 16,-1-2-39-16,1-3-42 0,0 0-34 0,0 0 10 15,0 7-134-15,-12 2-53 0,8-9-46 0,1 0 28 16,0 1-256-16,0-1 14 0,3-1 62 0,2-1 45 16,3 1 29-16,3 0 38 0,14-3-12 15,8 1 68-15,3-2 10 0,0 1-15 0,2-1 9 16</inkml:trace>
  <inkml:trace contextRef="#ctx0" brushRef="#br0" timeOffset="436142.7294">8813 13402 413 0,'33'-3'376'0,"-17"3"-22"0,28-12-54 16,-21 9 94-16,-3-2-13 0,-1 1-14 0,-5 1-7 16,-6 1-20-16,-1 0-24 0,-4 2-31 0,0-1-31 15,-6-1-26-15,0 2-22 0,-2 0-17 16,-1 1-34-16,-12 4-8 0,0 0-16 0,-2-2-14 16,1 2-5-16,0 0-19 0,3 0-3 15,4 1-35-15,2-1-4 0,2 0-30 16,3-1-8-16,1-2-14 0,2 1-10 0,2 0-1 0,0-3-3 15,0 0-2-15,10 8-12 0,5-1-1 0,2-4 7 16,2 1-1-16,4-1-8 0,2 0 0 16,0 1 12-16,2-3-3 0,-3 3 0 0,-2 1 10 15,-2-2 4-15,-6 0-1 0,-3-1 0 16,-3 1 24-16,-1 1-3 0,-1-2 14 0,-1 0 4 16,-3 1 7-16,-1-1 10 0,-1-2-7 0,0 0 9 15,0 0-20-15,-23 10-5 0,1-6 5 0,-2-1 2 16,-3 0-23-16,0-3-40 0,-3 1-46 15,3 0 7-15,14-1-138 0,-7 0-91 16,-23-10 28-16,21 3-304 0,5-1 59 0,3-1 32 16,4-1 48-16,4-2 20 0,4 0 26 0,2 12 25 15,11-21 19-15,3 8 43 0,8-1 43 0,1 1-26 16</inkml:trace>
  <inkml:trace contextRef="#ctx0" brushRef="#br0" timeOffset="436354.7938">9155 13237 494 0,'16'-9'463'0,"-3"3"-48"15,1 1-59-15,-7 1-45 0,2 4 3 0,-9 0 11 16,0 0-13-16,7 0-8 0,4 14-12 0,-6 0-19 16,0 5-23-16,0 1-13 0,1 2-37 15,-1 1-21-15,1 0-14 0,3 1-3 16,-4 0-30-16,-2-1 0 0,1-3-20 0,-1-2-27 16,0-1-34-16,-1-5-56 0,0-2-52 0,-1-3 6 15,0-5-157-15,0 1-87 0,-1-3 29 16,0 0-305-16,0 0 62 0,0 0 41 0,3-10 29 15,-3 6 34-15,-2 0 43 0,0 0-6 0,-1 0 25 16,-1 1 70-16,-7-5-20 0</inkml:trace>
  <inkml:trace contextRef="#ctx0" brushRef="#br0" timeOffset="437048.3059">9170 13380 1058 0,'-2'-4'522'0,"1"0"-60"0,0 1-63 16,2-1-54-16,0 2-35 0,1-1-39 15,2 0-29-15,1 1-27 0,2 0-21 0,10-2-18 16,0 1-20-16,-1 0-22 0,2 0-26 0,-1 0-47 16,1-1-48-16,2 2 0 0,-3 0-135 15,1-3-45-15,-3 0-39 0,3 1 20 0,-5-2-167 16,-1 2-25-16,-3 1 9 0,-2-1 21 16,-1 2 3-16,0-1 53 0,-3 1 73 0,0 0 112 15,0 1 8-15,0 0 208 0,-3 1 30 0,0 0 18 16,0 0 11-16,0 0 14 0,0 0 9 15,7 0 6-15,-7 0-23 0,14 13 37 0,-11-8 0 16,8 7 2-16,0 2-2 0,-2 1-6 0,0-3-10 16,0 3-19-16,0 1-3 0,-3 1-20 15,1-5 7-15,0 0-18 0,-1-4-15 0,-2 0 3 16,-3-4-14-16,1 0-2 0,0 0-20 16,-2 0 9-16,2-2 8 0,-2-1-23 0,0-1-7 15,0 1 1-15,0-1-10 0,0-2-21 0,-1 0-2 16,0-1 0-16,1-2-32 0,1-2-4 15,2-10-20-15,-3 9-17 0,10-18-16 0,-1 12 2 16,0-2 7-16,0 3 4 0,3 1-4 16,-1 0 1-16,1 4 12 0,-2 2-12 0,-2 3 8 0,-1 3 0 15,-7 0-4-15,0 0 17 0,25 12 5 16,-15-2-3-16,0 2 0 0,0-1 13 0,-2 2 5 16,2-3 5-16,0 1-9 0,-2-1 10 15,2 2-9-15,-4-4 11 0,0-3-10 0,-2-1 10 16,1-2-14-16,0-1 16 0,-5-1-16 15,0 0 9-15,9 0 2 0,11-11-24 0,-10 5 0 16,0-4-1-16,-2 3-7 0,3-5 0 0,-2 3-3 16,0-2 9-16,-3 4-6 0,-1 1-4 15,-1 1 9-15,-2 2-2 0,1 3 7 0,-1-3-7 16,0 0-3-16,0 2 10 0,-1 1-9 16,-1 0 17-16,0 0 9 0,0 0 4 0,0 0-8 15,7 12 19-15,-5-6-14 0,5 7 20 0,0-1-13 16,1 2 9-16,-2-3-3 0,4 3-16 15,-3-5 3-15,-2-4 12 0,-1 1-16 0,1-2-2 16,0-2-40-16,1 1-40 0,1-3 7 16,-7 0-160-16,11 0-50 0,16-10-77 0,-12 3 32 15,0-3-225-15,3 0 33 0,-5-1 24 0,-1-1 68 16,4 0 17-16,1 0 32 0,0 1 37 0,2-3 24 16,0 2-11-16,-1 1 37 0,-2 0 2 15</inkml:trace>
  <inkml:trace contextRef="#ctx0" brushRef="#br0" timeOffset="437256.8626">10251 13260 699 0,'1'-2'433'0,"0"0"17"0,-3 0-23 16,1-1-40-16,-1 3-12 0,1 3-45 0,-3-2-21 16,-6 9-10-16,2 1-39 0,1 2-24 0,-2 2-5 15,2 3-40-15,-2 1-1 0,3-2-15 16,1 0-14-16,2 0-27 0,3-8-22 0,0 3 7 16,0-2-20-16,0 1-15 0,14 13-6 15,-5-14-22-15,2-2-36 0,1-5-35 0,-12-3-61 16,10 0-33-16,1 0 11 0,2 0-128 0,22-15-67 15,-16 5 27-15,1-2-247 0,1-2-8 16,-2-2 18-16,-2-1 59 0,0-3 35 0,-1-2 7 16,0-2 26-16,0 0 42 0,-1-1 26 15,-2 3 31-15,-1-2-14 0</inkml:trace>
  <inkml:trace contextRef="#ctx0" brushRef="#br0" timeOffset="437513.5591">10531 13118 504 0,'2'-13'444'0,"-1"5"-59"0,0 1-53 15,-1 1 30-15,0 1-31 0,0 1-9 0,0 1-44 16,0 1-13-16,0 2-7 0,0-2-11 0,-1 4-9 15,1 3-10-15,0 0 15 0,4 14-2 16,-4-7-1-16,0 5-10 0,10 27-25 0,-3-16 30 16,-1-1-19-16,-2 2-12 0,1 0-34 0,0 0-3 15,-2-2-7-15,3-3-30 0,0-2-3 16,-1 1-26-16,0-3-14 0,1-3-12 0,1-2-7 16,-2-5 3-16,2-3-41 0,-1-3-25 0,1-1-2 15,2-1-64-15,-1-2-50 0,-8 0-43 16,12 0-60-16,17-15 22 0,-14 6-161 0,-2 0-66 15,-3-1 37-15,3-1-235 0,-2-1 56 16,0 1 53-16,-8 1 47 0,0 1 22 0,-3 0 28 16,2 1 17-16,-1 3 53 0,-1 5 5 15,0 0 19-15,-10-26 14 0,1 14-30 0</inkml:trace>
  <inkml:trace contextRef="#ctx0" brushRef="#br0" timeOffset="437713.58">10482 13251 325 0,'-8'2'626'0,"3"-2"-114"0,0-2-50 0,1 2-49 16,0 0-40-16,2 0-26 0,3 0-39 16,0-1-35-16,3 1-44 0,1-1-18 0,1 1-25 15,3 0-15-15,11-1-32 0,-11 1-27 16,6 0-42-16,-2 0-61 0,0 0-1 0,-1 0-168 16,-3 0-100-16,0 0 25 0,-9 0-279 15,7 0 36-15,-7 0 45 0,13-14 30 0,-11 11 39 16,2-1-1-16,5-5 39 0,2-1 11 15,2-2 45-15,6 0 14 0</inkml:trace>
  <inkml:trace contextRef="#ctx0" brushRef="#br0" timeOffset="438584.9074">11978 13375 483 0,'-5'3'323'0,"1"-1"-42"0,2-1-18 16,-2 0-5-16,1 1-29 0,3-2-14 0,-6 3-15 16,2-1 3-16,3 0-13 0,-1-1-23 0,1 1-18 15,-1 0 28-15,2 1-4 0,0-1-7 16,3 1-10-16,0-3-5 0,2 4-22 0,1-4-2 15,1 0-7-15,2 0-3 0,10-1-16 16,-10 1-12-16,6 0 1 0,20-14-10 0,-14 8-12 16,-1-6-3-16,0 1-10 0,-2 0-4 0,-2-1-11 15,-1 0-6-15,-4 1 10 0,-3-1-12 16,1 1 0-16,-6 3-4 0,-1 1 0 0,-2 7 8 16,0 0-24-16,0-9 6 0,-15 0 3 0,7 8-7 15,-11 1-1-15,8 0-4 0,-6 0 7 16,-24 15-7-16,18-4 1 0,1 0-5 0,0 3 7 15,3 0-7-15,2 3 8 0,1 0-3 0,5 0 8 16,2 0 6-16,4-1-7 0,4-1-7 16,1-7 3-16,0 3 7 0,21 11-13 15,-7-12 11-15,2-4-7 0,7 0-22 0,4-3-12 16,-13-3-40-16,10 0 5 0,5 0-106 0,1 0-43 16,3 0-40-16,40-15 21 0,-35 6-275 15,-4 1 20-15,-2 0 11 0,-2-1 44 0,-4 0 29 16,-3-1 27-16,1 0 41 0,-3-2 1 15,0 1 27-15,-10-1 16 0</inkml:trace>
  <inkml:trace contextRef="#ctx0" brushRef="#br0" timeOffset="438828.5985">12462 13130 873 0,'-10'-12'366'0,"5"5"-23"16,-1 0-43-16,2 3-38 0,-1 1-32 15,0 4 43-15,3 0-23 0,0 1-18 0,0 3 2 16,1 2-24-16,2 12 0 0,-1-7 7 15,11 24-7-15,-6-8-7 0,3 0-4 0,0-4-20 16,1 2-15-16,-1 0-4 0,0-2-25 0,1 0-12 16,4-1-23-16,-1-2 6 0,-3-1-19 15,1-1-28-15,-3-4-44 0,2-5-60 0,-1-4-61 16,3-3 8-16,-5-3-152 0,-6 0-94 0,0 0 32 16,7 0-217-16,10-18 15 0,-12 9 52 15,1-7 33-15,2 0 30 0,0-1 28 0,-3-2-4 16,4-1 80-16,-7-1-7 0,4 0-7 15</inkml:trace>
  <inkml:trace contextRef="#ctx0" brushRef="#br0" timeOffset="439213.6257">12692 13104 1200 0,'2'-4'389'0,"-1"4"-32"16,0 3-8-16,0-2 14 0,0 6-18 16,2 10-27-16,-1 2 6 0,3 6-29 15,-2 6-17-15,-1-2-8 0,2 3-6 16,-2-1-38-16,1-1-7 0,-1 0-31 0,2 2-14 15,1-4-27-15,0 0-3 0,-2-1-16 16,1-3-13-16,0-6-21 0,1-5-37 0,1-4-10 16,1-6-26-16,1-1-23 0,-8-2-19 0,7 0-38 15,18-13-16-15,-10 2-6 0,1-1-10 0,-2-4-8 16,3 1 0-16,-2-2 6 0,0 2 14 16,-2 1 11-16,-1 0 11 0,-1 3 18 0,-4 1-13 15,-1 5 23-15,-1-1-10 0,-1 3-10 0,-2 1 19 16,-2 2 34-16,0 0 5 0,0 0 15 15,11 11 17-15,-8-7 4 0,7 10 16 0,0 0 6 16,0 0 7-16,2-1-2 0,-1-2-18 0,-1-1 12 16,0 4-15-16,-1-8-7 0,-2-1-3 15,3-5 13-15,-3 2-21 0,-7-2-27 0,12 0-42 16,14-14-65-16,-13 4 8 0,-1-3-187 16,-3-2-91-16,2 0 32 0,-8-1-215 0,1-3 11 15,-2 0 54-15,-2 10 50 0,0-4 43 0,0-4 12 16,-9-16 27-16,1 18 31 0,3 1 0 15,-4 0 44-15,-3 3-7 0</inkml:trace>
  <inkml:trace contextRef="#ctx0" brushRef="#br0" timeOffset="439352.9991">13016 13204 275 0,'-10'-2'512'0,"3"0"-88"0,1 1-63 16,0 0-58-16,1 1-40 0,-2 0-2 0,2 2-32 16,0 0-25-16,5-2-23 0,-9 6-124 0,6-2-56 15,0-1-66-15,3 3 4 0,1-2-206 16,7 5-130-16,5 1 35 0,5 0-8 0,2-1 32 15,-1-1 47-15,2 0-13 0</inkml:trace>
  <inkml:trace contextRef="#ctx0" brushRef="#br0" timeOffset="439546.5135">13228 13346 732 0,'5'4'385'0,"5"4"-11"16,-7-1-48-16,2 3 60 0,-2-1-25 0,-3 1-5 16,0 0-21-16,0 4-41 0,0 5-6 15,0 5-42-15,0 2-23 0,0 3-20 0,11 29-12 16,-8-27-29-16,1-3-13 0,2 1-14 0,-2-4-9 15,0-1-33-15,-2-5-21 0,2-2-31 16,-4-5-34-16,0-12-35 0,0 0-32 0,0 7 5 16,0-7-123-16,-5 5-44 0,1-10-64 0,-3-7 27 15,0-2-267-15,3-3 15 0,-1-2 73 16,1-3 11-16,-1 0 30 0,0 1 4 0,2 0 68 16,0 0 5-16,-2 2 16 0,2 1 22 15</inkml:trace>
  <inkml:trace contextRef="#ctx0" brushRef="#br0" timeOffset="439780.1367">13207 13447 483 0,'-1'-14'493'0,"1"-3"-91"0,1-1-6 0,-1 9-31 16,0-2-36-16,15-15-13 0,-8 12-20 0,4 2-16 16,3 1-23-16,2 2-12 0,4 3-18 0,0 2 6 15,3 3-15-15,2-1-10 0,-13 2-21 16,6 0-4-16,21 18-31 0,-16-9 3 0,-6 2-20 16,-4 2 13-16,-2 1-14 0,-5 0-31 0,-2 1-2 15,-4-1 0-15,0-5-28 0,-16 16 2 16,5-10-15-16,-6-3-14 0,0-1-46 0,-3-2-22 15,-3 0-61-15,3-4-43 0,0-4 10 16,8-1-185-16,-5 0-79 0,-18-12 33 0,18 4-252 16,4-2 79-16,1-2 31 0,2 1 25 0,3-3 35 15,0-3 29-15,3-1 32 0,4 10 42 0,0-4 10 16,11-17 14-16,-2 12-2 0</inkml:trace>
  <inkml:trace contextRef="#ctx0" brushRef="#br0" timeOffset="440011.7554">13444 13133 885 0,'11'-10'447'0,"-1"5"-63"16,-1 3-54-16,-3 0-32 0,1 4 15 0,-2 0 4 16,6 9-15-16,0 2-18 0,-4 7-24 0,3-1-14 15,-4 7-6-15,-1 1 2 16,0 4-18-16,-2 1 1 0,-3 0-32 0,2 1-9 0,-2 0-9 16,0-7-36-16,0-13-15 0,0 7-1 15,0 2-22-15,0-2-5 0,0-1-41 0,0-5-32 16,0-3-37-16,0-2-70 0,0-4 8 0,0-5-173 15,7 6-64-15,-4-11 28 0,1 1-328 0,-2-1 61 16,8-11 53-16,-3 0 29 0,-1 1 32 16,-2-2 39-16,1 1 19 0,-1 0 47 15,-2 6 28-15,-2-2 8 0,0 12-4 0</inkml:trace>
  <inkml:trace contextRef="#ctx0" brushRef="#br0" timeOffset="440310.1014">13561 13337 840 0,'-2'-1'485'0,"0"0"-48"0,0-1-36 16,0 3-16-16,1-1-16 0,1 2-37 0,0-1-21 16,1 0-29-16,1 0-9 0,1 1-52 0,3 0-2 15,0 1-44-15,13 0-7 0,-2 1-19 16,3-2-15-16,-2 1-6 0,2-3-9 0,0 3-36 16,-3-1-6-16,-1-1-21 0,-4 1-4 0,-1 0-15 15,-3 1-8-15,5 6 2 0,-3-3-1 16,-6 0-5-16,1 3-13 0,-3-3 15 0,0 1-4 15,-2 0-16-15,2 2 9 0,-2-3-13 16,0-6-15-16,0 7-9 0,0 0-37 0,0-7-4 16,0 8-35-16,0-2 9 0,0-6-90 15,0 0-49-15,0 0-48 0,0 0 22 0,2 10-239 16,1-12-31-16,-1-1 33 0,3-2 61 0,3-7 24 16,-1-3 27-16,-1-3 29 0,3 0 37 15,-1-2-24-15,2 0 28 0,-1-2 13 0</inkml:trace>
  <inkml:trace contextRef="#ctx0" brushRef="#br0" timeOffset="440459.4997">13887 13193 600 0,'-9'-10'431'0,"0"1"-59"16,-1 2-34-16,2 4-47 0,-1-2 8 0,1 3-59 15,-1 0-15-15,2 2-23 0,7 0-17 16,0 0-34-16,-9 0-14 0,-12 12-123 0,12 0-62 16,3-7-68-16,4 2 11 0,2 1-249 15,0-8-73-15,16 19 47 0,2-7 17 0,1 0 37 16,6 0 23-16,-3 2 6 0,4-5-7 0</inkml:trace>
  <inkml:trace contextRef="#ctx0" brushRef="#br0" timeOffset="440825.9943">14375 13354 234 0,'2'-8'506'0,"1"1"-78"15,-3 1-66-15,2-1 21 0,-2 2-29 0,0 0-50 16,0 0-14-16,0 5-39 0,0 0-23 15,0-9-28-15,-18-7-31 0,9 10-20 16,0 5-7-16,-2 0-18 0,11 1 3 0,-13 0-7 16,-19 12 4-16,15-2-14 0,0 1-2 0,-1 2 0 15,1 1 0-15,1 2-8 0,4 5-9 0,0-5-13 16,4 4 4-16,0-1-8 0,7-7-7 16,1 0-14-16,0-4 0 0,11 16 1 0,0-12-12 15,1 0 8-15,5 0-11 0,3-3-4 16,1-1-3-16,1-4-2 0,3 0-2 0,-11-4 1 15,6 0-19-15,2 0 15 0,5 0-12 0,-1 0-7 16,0 0-2-16,21-10 7 0,-26 9-8 16,-4-3-14-16,-1-1-13 0,-5 3 3 0,-2-1-24 15,-4 2-34-15,0-2 9 0,-1 0-84 0,-2 0-47 16,-2 1-35-16,0 0-56 0,-2-1 28 16,-3-2-244-16,3 3-12 0,-4 0 39 0,-10-3 64 15,2 0 21-15,-1-2 18 0,1 1 25 16,0 2 22-16,1-3 36 0,-3 0 13 0</inkml:trace>
  <inkml:trace contextRef="#ctx0" brushRef="#br0" timeOffset="442927.6395">15544 13089 884 0,'0'0'298'0,"0"-14"4"0,0 14 9 0,0 0-30 16,14 0-35-16,-14 0 30 0,0 0-17 15,0 0-29-15,0 0-7 0,0 0-17 0,0 0-28 16,0 0-14-16,-8-20-12 0,-11 27-13 0,-2 3-15 16,0 0 5-16,0 5-7 0,4 1-8 15,-1 1-9-15,1 3-9 0,3 2 2 0,1 0-14 16,2 1-9-16,1 1-5 0,-1 1-5 15,9-1-1-15,0-2-17 0,2-12-3 0,0 5 4 16,17 19-3-16,-3-22-13 0,4 0 6 0,4-5-11 16,6-2-3-16,3-4-5 0,-15-1-30 15,8 0-18-15,3 0-23 0,25-15-1 0,-25 6-32 16,0-3 3-16,-2 0 7 0,-1-2-37 0,-1-3-7 16,-1 0 39-16,-1 1-14 0,-4 0 18 15,2 0-16-15,-6-1 45 0,1 1-12 0,-3 2 16 16,-3 2-11-16,-3 4 40 0,-3 1-20 15,1 0 37-15,-3 3-16 0,0 4 9 0,0 0 5 16,0 0 0-16,0 0 0 0,0 0 24 0,-12-9 1 16,10 11 7-16,-2 2 13 0,2-1-3 15,-1 2 14-15,-3 13-13 0,4-3 7 0,-1-1-7 0,3-1-4 16,0 6 9-16,0-11-10 0,0 3-10 16,13 12-4-16,-6-11 14 0,4 0-4 0,1-5-7 15,5 0 11-15,-3-3-10 0,-1-2-16 16,1-2 0-16,-5 0 8 0,5 0-7 0,17-10-6 15,-15 2-23-15,-5 1 10 0,3-1-3 0,-1-1 2 16,-2-1-4-16,-2-4 1 0,2 2-2 16,-3-3-15-16,-4 1 22 0,-2 4-1 0,2 0-9 15,-4 2 10-15,0 2-8 0,2 1 18 0,-2 5-14 16,0 0 4-16,0 0 5 0,0 0-7 16,0 0 7-16,-10-12 23 0,8 14 0 0,-4 1 11 15,6 1-15-15,-4 1 10 0,2 0-5 0,0 13 1 16,2-6 13-16,0-12-3 0,0 14 2 15,0 0 2-15,18 13 3 0,-7-16 5 0,0 4-10 16,1-7 0-16,3-3-5 0,1-1-9 16,-1-1 5-16,-1-3-13 0,-5 0-7 0,5 0-2 15,19-12-6-15,-17 3-7 0,0 1-12 0,-3-2-15 16,1 0 0-16,-3-2 4 0,-2 1-8 0,2-1 8 16,-9 0 0-16,-1 1 5 0,3-3-2 15,-2 2 6-15,-2 3 3 0,0 9-5 0,0-6-1 16,0-1 13-16,0 7-18 0,0-7 14 0,0 7 4 15,0-8-1-15,0 8 6 0,0-7-7 16,0 7-2-16,0 0 2 0,0 0 0 0,0 0 11 16,5-9-14-16,-1 11 25 0,10 5-11 15,1 0-1-15,3 3 18 0,-2 2-13 0,0 0 11 16,-1 5 7-16,-1-2 1 0,-3 1-8 16,1-1 8-16,-3-1 11 0,-3-1 15 0,-1-6 4 15,-3 0 0-15,-2 0 9 0,0-3 16 16,0-4-14-16,0 0 7 0,0 0-3 0,0 0-16 15,0 0 9-15,-7 9-14 0,3-10-10 16,1-2 14-16,-1 0-16 0,0-2-7 0,-4-5 13 16,4 0-16-16,0 2-17 0,4-1 14 15,0 1-5-15,0 8 6 0,0-11-22 0,13-13 20 16,-6 12-20-16,4 2 16 0,3-1-23 0,-1 3 22 16,2-2-15-16,2 2 7 0,1 3 0 15,3 1-6-15,-4 2 1 0,-8 2-8 0,5 0-3 16,12 12-3-16,-10-1-2 0,-1-2 13 0,3 2 6 15,-4 1-6-15,-2 3 4 0,-2-1-3 0,0-1-6 16,-1 1 15-16,1-1-5 0,0 0-7 16,-3-3-5-16,2 0 19 0,-5-3-11 0,0-1 11 15,3-2 4-15,-4-1 12 0,3 0-12 16,-2-2 21-16,-4-1-1 0,0 0-9 0,5 0-11 16,-5 0 2-16,23-15 4 0,-12 6-4 0,0-1-1 15,-2-2-6-15,0-4-9 0,1 1 8 0,-2 0 0 16,-2 0-1-16,-5-1-5 0,3-1-1 15,0 5 5-15,-4 0-19 0,0 3-16 0,0 9-17 16,0-8-33-16,0 2-37 0,0-1-27 0,-10-3 16 16,5 6-130-16,-4-3-41 0,2 4 26 15,-2-1-282-15,5 3-17 0,0 1 73 0,4 0 44 16,2 0 20-16,2 1 21 0,12 6 48 16,1-1 14-16,0 2 40 0,4 1 7 0,0-1-14 15,0 3 39-15</inkml:trace>
  <inkml:trace contextRef="#ctx0" brushRef="#br0" timeOffset="443286.5987">17087 13282 527 0,'0'3'403'0,"1"2"-52"15,1 0-16-15,0 0-41 0,-2-1 28 0,4 0-10 16,-1 0-35-16,10 6-10 0,-2-2-13 16,0-2-26-16,5-2-12 0,-3-3-21 0,-1-1-15 15,1 0-22-15,-6 0-10 0,9 0-15 0,-1 0-19 16,20-15-3-16,-16 6-6 0,-3 1-8 15,-1-4-28-15,-1 0 6 0,-3-2-7 0,-2-1-7 16,1-1-14-16,-5 1-5 0,-1 3-1 16,-2 3-2-16,0 1-5 0,-2 8-5 0,0 0-6 15,0-8-10-15,0 8 6 0,-17-9-10 0,11 10 8 16,-9 6-8-16,-1 2-6 0,3 3 3 16,-1 2-3-16,1 1 1 0,4 4-2 0,0-2 12 15,2 0-1-15,3 0-1 0,1 0-1 0,1-3-1 16,0-3-2-16,2-11 6 0,0 13-3 0,0-3-6 15,18 14-10-15,-7-19-20 0,-2-2-44 16,0-3-35-16,-9 0 10 0,14 0-161 0,6 0 22 16,23-13-273-16,-16 9-37 0,4-3 51 15,1 5 28-15,1-4 46 0,2 4 33 0,2-1 16 16,2 2 11-16,1-3 78 0,2 0 16 0,1 0 11 16</inkml:trace>
  <inkml:trace contextRef="#ctx0" brushRef="#br0" timeOffset="443610.4615">18097 13193 882 0,'-3'-5'390'0,"1"1"2"0,2 4-28 15,-4 0-32-15,1 2-34 0,-1 0-18 0,2 1-14 16,-7 8-27-16,4-2-10 0,0 5-15 16,-1 2-16-16,5 1-9 0,0 5-13 0,1-12-13 15,0 5-17-15,11 17-8 0,-3-16-16 0,2-1-9 16,1-2-14-16,1-1-5 0,3-4-13 15,-2 0-8-15,4-1-8 0,-3-5 0 0,-1-1-18 16,-5-1 1-16,5 0-24 0,14-14-13 16,-11 5-9-16,-1-1-10 0,-3-3-10 0,-3 2-18 15,1-4 7-15,-4 0-20 0,-2-1 1 0,-3-2-8 16,-1 10 11-16,0-4-18 0,-12-15 17 0,1 15-19 16,-3 1-5-16,-1 3 7 0,-2 2-46 15,-2 4 7-15,1-2-41 0,0 1-18 0,2 3-34 16,4 0-51-16,1 0 22 0,3 0-235 0,8 0-16 15,0 0 59-15,-8 0 22 0,8 0 12 16,0 0 42-16,-7 6 25 0,12-5 10 0,13 4 26 16</inkml:trace>
  <inkml:trace contextRef="#ctx0" brushRef="#br0" timeOffset="443885.1942">18333 13222 826 0,'6'1'380'15,"-2"1"-57"-15,6 9 50 0,-1-3-11 16,-1 4-10-16,-1 3-18 0,3 2-18 0,-1 2-29 15,2-2-12-15,2 2-34 0,-2-2-25 0,3 1-26 16,1-2 0-16,-2-2-35 0,2-1-5 16,1-6-24-16,-2 0 9 0,-2-4-21 0,0-1-6 15,-2-2-27-15,-10 0 13 0,14 0-27 0,12-10 4 16,-11 2-10-16,-3-2 2 0,2-5-24 16,-3 1-7-16,-2 2-11 0,0-5-18 0,-3 0-21 15,-2-1-16-15,-2 1-21 0,-1 0-21 0,-1 4-22 16,0 13 9-16,0-9-87 0,0 0-28 15,0 2-38-15,-11-6-51 0,8 8 29 0,-2 1-259 16,0 1 29-16,1 1 11 0,1-1 64 0,-1 1 18 16,2 1 5-16,2 0 52 0,0 1 11 0,8 1 54 15,8 7-46-15</inkml:trace>
  <inkml:trace contextRef="#ctx0" brushRef="#br0" timeOffset="444529.9126">18835 13321 553 0,'5'3'381'0,"-2"-1"-47"15,-1 0-37-15,2-1 14 0,1 1-33 0,-1-1-38 16,1 2-27-16,1-3-23 0,0 0 4 0,2-1-28 16,0 1-11-16,5 0-16 0,15-10-15 15,-13 3-13-15,0-1-11 0,-2-1-14 0,2-1-10 16,-2-2-29-16,-2 0-4 0,-3 2-5 16,1-2-9-16,-1 0-9 0,-5 2-13 0,0 2 1 15,-2 2 14-15,-1 6-11 0,0 0-18 0,0 0 32 16,0 0-15-16,-16-12 15 0,0 15-12 0,1 3 0 15,-2 2 36-15,3 6-15 0,-1-2 26 16,3 4 12-16,0 0-7 0,1 0 3 0,3 0-12 16,4 0 9-16,3-3-7 0,1-13-8 15,0 14-4-15,12 12 3 0,-3-15-3 0,2-1-1 16,2-3-2-16,2-1-7 0,1 0-2 0,3-4-15 16,-3-2-26-16,-6 0-13 0,4 0-8 15,23-13 4-15,-15 8-89 0,-3-4-19 0,-1 1 5 16,-2-1-21-16,-3 0 10 0,2 1 19 0,-6-2 12 15,-2 3-3-15,0 0 17 0,-4 0-8 16,-1 1 30-16,-1 2 13 0,-1-3 17 0,0 7 14 16,0 0 24-16,0-8 2 0,0 8 35 15,0-9 1-15,0 3 5 0,0 6-4 0,0-8 22 16,0 8-6-16,0-8-5 0,0 8-23 0,0-8-3 16,0 8 40-16,0 0-7 0,5-12-15 0,1 13 13 15,0 1 10-15,10 5-13 0,-2 3-7 16,4 2 8-16,-2 0 13 0,2 5-4 0,-3-4 0 15,-2 3 7-15,-1-3-3 0,0 1-5 16,-3-1 0-16,-2-2 4 0,0-2-9 0,-2-1 13 16,-2-4 10-16,-1 1 22 0,-1-3-1 15,-1 1-11-15,2-3-3 0,-2 0-5 0,-1-2 4 16,-1 0 7-16,0-1-16 0,0-2 0 16,0-1-29-16,2-1 17 0,-1 1-12 15,0-14-7-15,1 1-10 0,0 10-22 0,0-4 2 16,13-17-22-16,-4 12-26 0,0 3-13 0,-1-1-15 15,2 3-30-15,3 1 10 0,2 1-109 0,4 1-54 16,1 2-51-16,4 1 27 0,-1 2-266 16,0 3 16-16,-1-3 30 0,-1 5 54 15,-9 0 12-15,8 0 51 0,31 12 34 0,-22-8 9 16,6 2 42-16,2 3-12 0,6-1 25 0</inkml:trace>
  <inkml:trace contextRef="#ctx0" brushRef="#br0" timeOffset="444921.4573">20391 13295 661 0,'4'-8'527'0,"-2"1"-45"0,-2 1-33 15,-1 3-43-15,-1-4-28 0,1 3-41 0,-3 0-24 16,-11-1-56-16,-2 3-7 0,7 2-41 0,-3 0-6 16,-21 14-20-16,13-4-17 0,4 5-20 15,-1-1-14-15,2 1-27 0,2-1-6 16,1 1 0-16,5-3-19 0,1 2-8 0,3-6 9 15,4 2-8-15,0-10-19 0,0 0-8 0,0 7 3 16,11 0-30-16,-4-7-9 0,0 0-13 16,10-3-6-16,-7 3-17 0,17-8-18 0,-5-1-9 15,-3 1-19-15,-1-2 7 0,3-1 7 16,-2 2 3-16,-2-1 1 0,0 3 7 0,-2 2 4 16,-2 2-16-16,-4 1 31 0,1 2 12 15,-10 0 9-15,0 0 21 0,24 15 1 0,-13-6-3 16,-4 1 6-16,0 2-1 0,2 1-12 0,-1-1 10 15,-1 2-3-15,-1-5-3 0,0-1-9 0,-3-4-47 16,-1 1-30-16,1-1 8 0,0-2-148 16,-1-2-107-16,-2 0 29 0,0 0-240 0,0 0 48 15,24-13 29-15,-6 4 27 0,4-1 55 16,8 0 40-16,2-2 0 0,7 0 32 0,10 0 27 16,5 0 8-16</inkml:trace>
  <inkml:trace contextRef="#ctx0" brushRef="#br0" timeOffset="445891.109">21814 13268 1053 0,'-1'6'379'0,"1"0"-17"15,1 2-2-15,6 9-30 0,2-4-18 0,4-2-37 16,0-4-19-16,5-2-31 0,-2 0-15 0,5-3-32 16,-10-2-17-16,7 0-15 0,2 0-2 15,25-17-29-15,-20 8-3 0,-4-4-12 0,0-2-22 16,-2-2-28-16,-1-2-16 0,-4-2-20 16,0-1-5-16,-2-3-5 0,-4-1 2 0,1-4-20 15,-4 2 14-15,0-3-17 0,-5 2 11 16,0 15-2-16,0-4-20 0,-12-20 14 0,8 21 13 15,-3 4-10-15,4 6 8 0,-3 2 4 0,1 1-16 16,1 5 21-16,-1 2 14 0,-4 7-9 0,0 6 26 16,5 6-11-16,-1 5 17 0,1 2 1 0,0 3 10 15,4-13 4-15,0 10 8 0,0 7-1 16,0 4-3-16,0 3-3 0,0 3-4 16,0 0-1-16,10 48-8 0,-6-49-2 0,0 0-7 15,4-6-13-15,-1-1 8 0,0-4 8 16,0-5-3-16,1-2-19 0,-3-3 3 0,1-7 14 0,1-3-17 15,-1-9 1-15,1-2 0 0,-7-3-1 16,0 0-7-16,13-10 9 0,-4-2-15 0,0-3-10 16,-2-2 5-16,-3-2-10 0,-1-4 4 0,-3 1-6 15,0 11 6-15,0-6-1 0,-12-17 0 16,0 12-7-16,-2 4 10 0,-2 2-12 16,3 3 10-16,-4 2-11 0,-1-2 7 0,2 2 3 0,3 0-11 15,0 1-8-15,5 2-19 0,1-4-11 16,3 2 1-16,3 2-5 0,1 0-1 0,0 8 8 15,0-6 17-15,18-14-30 0,-2 9 30 16,-1 2-3-16,5-4-12 0,1 3 19 0,1 1 7 16,3 0 9-16,1 1-4 0,-1 4 20 15,1 1 0-15,-15 3 16 0,8 0 1 0,0 0-6 16,22 17 28-16,-25-7-1 0,0 4 5 0,-4 1-3 16,1 1 3-16,-4-1-1 0,-2 1-1 0,-2-3-4 15,1 0-7-15,-5 1 0 0,0-5-11 16,1-1-17-16,-1-4-30 0,-1-4-66 15,0 0 11-15,0 0-109 0,-5 5-52 0,4-6 20 16,-3-2-254-16,2 0-37 0,0-2 36 0,-6-6 20 16,3 1 38-16,0-4 52 0,1-2-4 0,-1-1 49 15,2-4-5-15,2 2 43 0,1 9-36 16</inkml:trace>
  <inkml:trace contextRef="#ctx0" brushRef="#br0" timeOffset="446446.5972">22454 13156 568 0,'3'-6'405'0,"0"2"-62"0,0 0-55 15,1 2-41-15,-3 0-31 0,2 2-22 0,1 1-25 16,2 1-1-16,-2 2-45 0,4 8-21 0,3 2-18 16,1 2-24-16,-4 0 8 0,1-1-18 15,-1 3-3-15,-1 0-20 0,-1-1 14 0,-1-1-5 16,-1 1-6-16,-1-1 2 0,0-5-9 0,1-1 7 16,-2-1-5-16,-1-1 39 0,1-1-20 15,0-2 7-15,-1 0 29 0,1-2-2 0,-1 0 0 16,-1 0-8-16,2 0 36 0,-1-3 7 15,1 2 0-15,-1-2-16 0,1 0 18 0,-2 0-10 16,0 0-9-16,0 0 1 0,11-10-14 0,-3 1 0 16,0-3-20-16,1 1-6 0,3 1-13 15,0 1 0-15,1 0-1 0,0 2-9 0,-1 0 0 16,4-1-6-16,-4 7-4 0,0 0 9 16,-12 1-5-16,13 0 16 0,1 0 1 0,16 17 2 15,-18-7 2-15,-1-1-1 0,0 6-1 16,-4-7-6-16,-3 0-11 0,1 1 7 0,-3-3-9 15,1 0 3-15,0-2-7 0,-2 0 2 16,1 2-18-16,-1-4-23 0,-1 0-10 0,1-1-35 16,0 1-22-16,-1-2 8 0,0 0-107 0,0 0-4 15,2-3-19-15,-1-1-13 0,1-2-22 16,-1 1-8-16,6-12 4 0,4-1 20 0,-1-1-34 16,0 4 31-16,4 0 19 0,-3 1 147 0,2 5 36 15,-2 3 48-15,-1 1 10 0,-3 3 26 16,0 2 13-16,-1 0 55 0,-6 0-13 0,15 12 29 15,-11-3-10-15,6 4 14 0,-4-1-9 16,0 2-3-16,-2 1-14 0,0-5-28 0,-1 1 9 16,-1-2-20-16,-1-4-12 0,0 1-31 15,0-1-20-15,0-2-3 0,1-1-91 0,-1 0-56 16,-1-2-58-16,0 0-37 0,0 0 19 16,5-12-259-16,-3 6 20 0,3-9 28 0,-3-3 19 15,2-3 37-15,0 1-12 0,1-2 55 16,-1 1 8-16,0 1-12 0</inkml:trace>
  <inkml:trace contextRef="#ctx0" brushRef="#br0" timeOffset="446564.9064">23074 13089 291 0,'-2'-10'379'0,"1"1"-69"0,-1 1-38 0,1 1-49 15,0 2-23-15,-1 1-15 0,2-1-54 16,0 5-56-16,0 0-41 0,0 0-76 0,25-12 6 16,-4 7-147-16,3 1-68 0,3 0-11 0,1 2 20 15,1 2 70-15,-2 0 102 0</inkml:trace>
  <inkml:trace contextRef="#ctx0" brushRef="#br0" timeOffset="446739.8923">23292 13014 1119 0,'17'0'193'0,"15"14"8"15,-24-10 19-15,-2 3 28 0,-1 0 14 16,-2 2-34-16,2 7 54 0,-4 2-11 0,1 5-8 16,-2 2-1-16,1 2-22 0,-1-12-3 0,0 9-14 15,0 2-24-15,0 0-24 0,0 2-28 16,0 0 3-16,0-2-33 0,0-2-4 0,0-1-4 16,0-5-23-16,0-2-30 0,0-4-43 0,0-1-42 15,0-5 1-15,0-6-152 0,0 0-69 16,4 9 23-16,-1-11-291 0,-2 0 43 0,1-3 38 15,0 0 33-15,0 0 31 0,-3-2 1 0,0 2 6 16,-1-1 19-16,-5-7 42 0,-2 2 17 16,-2 0 13-16</inkml:trace>
  <inkml:trace contextRef="#ctx0" brushRef="#br0" timeOffset="446904.8368">23234 13294 1023 0,'-4'-6'458'15,"2"3"-48"-15,0 0-41 0,1 1-38 0,2-3-44 16,0 1-25-16,3 1-30 0,0-1-43 15,3 3-16-15,8-5-16 0,4 2-53 0,1-1-43 16,4 3-5-16,1 1-117 0,-2-2-34 0,-1 2-65 16,-1 1 15-16,-6 0-265 0,-4-1-39 15,-1 1 29-15,0 0 33 0,-10 0 34 0,0 0 22 16,8 0-8-16,-8 0 57 0,7 0-21 16</inkml:trace>
  <inkml:trace contextRef="#ctx0" brushRef="#br0" timeOffset="447198.6624">23477 13273 365 0,'-1'5'341'16,"0"-3"-40"-16,1 1-31 0,-1 2-6 0,2-2-7 15,-1 1-15-15,2-2 13 0,2 3-27 16,-1-2 38-16,1-1-25 0,10 5-15 0,-1-6-30 16,4 1 3-16,-2-1-39 0,2 2-9 0,-6-3-24 15,5 0 1-15,3 0-23 0,19-12-20 16,-17 7 2-16,-5-2-1 0,-3-2-19 0,-2 1 0 16,-3 1-25-16,-4 2 18 0,-1 2-13 0,-3 3-9 15,0 0-6-15,0 0-5 0,-13-6-7 16,7 8 0-16,-9 5 9 0,0 3-3 0,0-1-2 15,1 4 4-15,1-1-5 0,0 2 0 0,3 0-3 16,0 1 3-16,5-3-11 0,1-1 12 16,1-2 0-16,2-2-4 0,1-7-19 0,0 0-25 15,0 7-26-15,0-7 6 0,13 10-102 16,-7-10-44-16,1 0-77 0,18 0 26 0,-13 0-278 16,8 0 25-16,29-10 43 0,-17 4 44 0,-4 0 10 15,1-1 27-15,0 0 21 0,1-1 18 16,2-1 44-16,3 0 7 0</inkml:trace>
  <inkml:trace contextRef="#ctx0" brushRef="#br0" timeOffset="448142.6928">24393 13178 383 0,'-5'15'406'0,"9"0"-49"0,1 2-18 0,5-1-40 16,0-1-19-16,1 0-35 0,2-3-10 15,6 1-6-15,-2-5-15 0,3 0-27 0,1-1-25 16,-1-4-15-16,1 1-18 0,-12-4-23 15,7 0-8-15,2 0-29 0,20-17-7 0,-22 8-67 16,1-3-8-16,-1-1-38 0,-5-5-4 16,-2-2-21-16,-1 0 1 0,-3-1-2 0,-3-4-3 15,1-1 19-15,-3 2 1 0,0 14 10 0,0-4 7 16,0-2 27-16,-11-12-1 0,10 18 13 16,-1 2 25-16,0 4 5 0,0 2 27 0,-1 2 8 15,1 1 16-15,0 3 6 0,-3 9 7 16,-3 3-9-16,2 8 26 0,2 3 6 0,1 4 3 15,0-1-13-15,0 3 9 0,3 0 7 0,0-15-8 16,0 10-3-16,0 6 1 0,0 3 0 16,0 1 3-16,15 42-8 0,-9-37-19 0,2-5-4 15,-1-2-7-15,-1-5-11 0,-1-2 5 16,1-2-4-16,1-3-14 0,-2-3-6 0,1-4 11 16,1-5-21-16,2-5-14 0,-2-4-12 0,0-1-1 15,-7-2-6-15,6 0-12 0,12-12-2 16,-8-3-14-16,-3-1-5 0,0-1-14 0,-3-2 15 15,-1-4-11-15,-2 2-3 0,-1 8-9 16,0-3 14-16,-13-24 5 0,6 20 3 0,-2-1-4 16,-1 2 14-16,-2 1-4 0,2 2-11 0,0 0-2 15,0 4 16-15,1 0-2 0,1 0 11 16,3 3-5-16,1 3-11 0,1 2 18 0,2-1-7 16,0 2 23-16,1 3-12 0,0 0-2 15,0 0 16-15,0 0-20 0,15-14 15 0,-9 11-24 16,12-1 18-16,-2-1-14 0,1 1 2 0,0-1 16 15,0 1-8-15,4 0-12 0,-3 1 31 16,5 0-8-16,-3-1-13 0,1-1 11 0,-2 3 4 16,-5 2-12-16,2-3 23 0,-5 2-25 15,-11 1 8-15,8 0 4 0,-1 0 9 0,5 11 0 16,-8-5 3-16,2 8 16 0,-1 2 11 0,-1 0 1 16,-1-3 7-16,-1 4 3 0,0 0-7 0,-2-2 0 15,0-3-11-15,1-1-2 0,0 0 4 0,-1-4-14 16,0-1-11-16,0 0-34 0,0 0-5 15,1-2 3-15,-1-3-149 0,1 0-81 0,-1-1 24 16,0 0-250-16,0 0-38 0,7 0 23 0,2-13 64 16,1-1 15-16,-1-1 28 0,-1-4 25 15,-1 0 23-15,1-5 53 0,1 2-27 0</inkml:trace>
  <inkml:trace contextRef="#ctx0" brushRef="#br0" timeOffset="448295.0853">25122 13155 1154 0,'-8'-10'352'0,"1"1"34"15,2 3-56-15,0 0-37 0,1 3-40 0,1 1-39 16,-2 1-17-16,1 1-39 0,1 3-26 16,2 1-15-16,0 1-142 0,-1 0-69 15,2 2-66-15,1-1 14 0,4 10-306 0,-5-16 32 16,5 23 30-16,3-11 45 0,-2 1 27 16,5-4 29-16,2-2-23 0,0 1 25 0</inkml:trace>
  <inkml:trace contextRef="#ctx0" brushRef="#br0" timeOffset="449508.376">25143 13341 577 0,'0'0'335'15,"0"0"-24"-15,0 0-23 0,0 13-33 0,0-13-43 16,0 0-11-16,16 0-39 0,4 10 16 15,-4-14-48-15,-7 4-10 0,17-8-2 0,-5 0-22 16,-4 0-14-16,2 1 6 0,-2-5-25 0,-3 2 1 16,-3 1-10-16,0 0 26 0,-1 0-7 15,-5 0 8-15,-2 3 1 0,0 1-6 0,-3 2-17 16,0 3 11-16,0 0-16 0,-11-3-4 16,6 3 34-16,-11 7 3 0,0 1 6 0,-1 3 17 15,2 2-8-15,0 1 3 0,3 1-4 0,2 1-8 16,0 3-2-16,3-4-13 0,5-3-2 0,1-1-11 15,1-11-9-15,0 11 3 0,16 13-12 0,-3-14 0 16,0 1-11-16,3-5 1 0,2-2-20 16,2-3-15-16,-9-1-26 0,6 0-2 15,2 0-42-15,24-18 7 0,-16 9-69 0,-4-5-36 16,-5-2-8-16,1-2-18 0,0 0-4 0,-3-5-11 16,0-2 7-16,0-1 2 0,-2-4 31 15,-3 2 29-15,-2 3 23 0,0-1 24 0,-5-5 42 16,-1 1 20-16,-3 2 36 0,0 17 23 0,0-5 26 15,-12-19 6-15,7 22 12 0,-1 3 11 16,1 5-7-16,0 2 43 0,-2 4 7 0,0 2 15 16,-3 9-3-16,-2 6-2 0,0 2 14 0,3 6-4 15,3-1 19-15,0 4-9 0,1 3 6 0,3 0-18 16,2-17-11-16,0 9-19 0,0 3 4 16,16 31-28-16,-7-33-14 0,1 2-7 0,2-4-5 15,1-2-34-15,1-1-41 0,2-1-50 0,2-4-50 16,1-4 9-16,2-2-109 0,0-5-49 15,-1 0-54-15,3-3 28 0,-14-1-138 0,7 0-92 16,22-16 36-16,-13 6 46 0,-3 0 9 16,0-2 41-16,-4-1 8 0,4-1 50 0,-6 0 170 15,-1-1 11-15</inkml:trace>
  <inkml:trace contextRef="#ctx0" brushRef="#br0" timeOffset="449890.3984">25943 13375 1258 0,'7'-15'225'0,"0"2"-18"0,-5 2 6 0,-1 3 32 16,-1 8-30-16,0-8 44 0,0 8-14 15,-15-15-15-15,8 14-2 0,1-1 0 0,-10 6-19 16,1 2-4-16,-2 2-6 0,0 1-25 15,2 1-10-15,-1 4-19 0,4 2-4 0,2-2-20 16,1 0-6-16,2-2-11 0,4 0-7 0,1-3-6 16,2-9-10-16,0 6-4 0,0-6-27 15,11 15-2-15,-6-12-19 0,2-2-17 0,0 1-22 16,0-3-9-16,4 1-24 0,4 0-9 16,17-18-10-16,-15 8 6 0,2-2-38 0,-2-3-15 15,-1-4 18-15,0-3-16 0,-2-1-10 16,1-2 4-16,-1-4 18 0,-1 0 0 0,4-3 11 15,-6 1 11-15,2-1 26 0,-5 3 27 0,1 3 20 16,-1-2 14-16,-4 3-2 0,-1 6 47 16,-2 8 4-16,-1 11 30 0,0 0 13 0,-10-7 20 15,-1 18 5-15,0 7-7 0,-1 2 9 16,2 3-12-16,1 7 19 0,2-1 3 0,1 2-35 16,1 1-1-16,3-1-1 0,0-1-10 15,2-16 2-15,0 9-25 0,13 28-21 0,-3-28-31 16,2 1-44-16,4-7-65 0,1-1 8 15,4-1-184-15,4-5-98 0,0 0 34 0,1-3-266 16,6-3 44-16,2-4 50 0,-16 0 39 0,9 0 34 16,37-12 42-16,-24 3 5 0,-1-3 54 15,6-3 12-15,2 1 24 0,0-1 0 0</inkml:trace>
  <inkml:trace contextRef="#ctx0" brushRef="#br0" timeOffset="450256.8719">26892 13259 1045 0,'1'-3'370'0,"-2"1"-48"16,1 1 18-16,0-1-15 0,-1 2-24 0,1 2-21 16,1-1-13-16,0 1-27 0,1 2-15 0,0 0-8 15,1 0-23-15,9 7-17 0,-2-2-17 16,3 0-6-16,2-3-22 0,-2 0-15 0,2-1-4 16,-3-3-18-16,5 1-10 0,-10-3-1 15,2 0-31-15,2 0-16 0,2 0-8 0,16-10-17 16,-14 6 4-16,-4 1-7 0,-5 1-3 15,0-1-10-15,-3 3 6 0,-3 0-7 0,-2 0 4 16,-2 0-9-16,-8 8 6 0,-4 3 1 16,-2 2 10-16,-3 1 20 0,2 1-1 0,-1 2-5 15,1-1 4-15,0 1-8 0,3 0 7 0,0 3-10 16,2-3 5-16,4 0-3 0,1 0-2 16,6-1 10-16,2-5-7 0,1-11 6 0,0 8-12 15,18 10-21-15,-5-11-21 0,3-2-28 0,4-3-40 16,1-1 9-16,-10-1-105 0,7 0-67 15,30-13 24-15,-24 5-273 0,2 1-2 0,0-4 26 16,0-2 49-16,2-3 9 0,1-1 50 16,1-3 16-16,3 0 46 0,0-3 4 0,0-1 25 15,-2-1-18-15</inkml:trace>
  <inkml:trace contextRef="#ctx0" brushRef="#br0" timeOffset="450488.9905">27628 13026 523 0,'5'-19'463'16,"-5"4"-76"-16,0 7-52 0,0-3 0 15,0 2-15-15,0 3-27 0,-10-1-6 0,3 11-12 16,-8 9-18-16,0 5-10 0,-3 5-8 0,-3 9-4 16,1 6-16-16,-3 4-8 0,-1 1-20 15,2 1-19-15,-1 2-4 0,0 2-26 0,2-1-21 16,3 0-7-16,0 0-13 0,4-2 4 16,2-4-43-16,0-4-34 0,2-3-63 0,2-5-40 15,2-3 8-15,3-2-133 0,1-7-61 0,-1-4-82 16,3-13 28-16,0 0-253 0,0 7 61 15,13-1 40-15,-8-7 21 0,2-2 41 0,9-5 37 16,-2-3 3-16,1-1 59 0,3-2-8 0,-2-1 13 16</inkml:trace>
  <inkml:trace contextRef="#ctx0" brushRef="#br0" timeOffset="450701.0559">27657 13391 262 0,'10'-13'505'0,"0"1"-12"0,-6 4-80 0,3 3-47 16,-3 2-50-16,-3 5-8 0,0 1 1 0,-1 3-18 15,-2 11-15-15,-2 4-17 0,-3 3-27 16,0 0-25-16,-1 4-19 0,-1 0-4 0,-1-1-35 16,-1 1 1-16,2-2-28 0,0-1-18 0,-1-2-31 15,1 0-27-15,2-3-47 0,1-2-51 16,0-4 5-16,2-5-105 0,2-4-77 0,2-5 22 16,0 0-270-16,8 3-24 0,-4-6 35 15,1 0 1-15,4-5 68 0,7-4 37 0,-3-3 9 16,4-4 19-16,-2 1 23 0,3-2-9 0</inkml:trace>
  <inkml:trace contextRef="#ctx0" brushRef="#br0" timeOffset="450881.0362">27895 13421 1293 0,'0'0'457'0,"0"0"-28"0,0 0-20 16,0 0-20-16,0 0-30 0,13 41-21 0,-13-31-31 16,0 9-41-16,0 4-30 0,-14 29-19 15,8-26-29-15,1 1-16 0,-2-3-36 16,2 0-76-16,-1-2-75 0,0-2 1 0,-3-6-252 15,1 0 26-15,1-3-321 0,-1 0 46 0,1-3 29 16,3-3 56-16,1-3 20 0,-2 0 31 16,5-2 36-16,0 0 24 0,-7 0 22 0,7 0 12 15,-8 0 2-15</inkml:trace>
  <inkml:trace contextRef="#ctx0" brushRef="#br0" timeOffset="463778.9828">4392 14521 351 0,'14'0'371'0,"-14"-13"-40"16,0 13-6-16,27-25-43 0,-25 20-10 0,1 0-18 16,-1 2-30-16,0 1-16 0,-1 0-50 0,0 1 0 15,-1 2-17-15,0 4 55 0,-1 2-21 16,-1 10-14-16,2-7-7 0,0 6-18 0,0 3-14 16,0-1 4-16,0 3-1 0,0-1-15 15,14 17-6-15,-5-22-9 0,3-2-6 0,2-1-8 16,-1-3-3-16,2-3-16 0,0-2 2 0,0-1-10 15,-7-3-4-15,6 0-16 0,18-12 1 16,-15 3-2-16,0-1-23 0,-2-1-10 0,1-5 0 16,-2 2 0-16,-3-1-6 0,0-2-2 0,0 1 8 15,-4 1-13-15,3 0-6 0,-5 2 15 16,-1 3-2-16,-1 2 2 0,-3 3-5 0,2 0 0 16,-2 3 9-16,0 2-10 0,-2-1 4 0,1 4 1 15,0-1 4-15,1 3 17 0,-1 2 6 0,-2 13 10 16,-1 0-4-16,4 3-9 0,0-3 6 15,0-6-4-15,0 4 8 0,0 5 3 0,12 26-7 16,-7-24-14-16,0-1 2 0,1-1 5 0,0-1 0 16,-1 0-7-16,0-5-3 0,-2 0 4 0,0 0 16 15,-2-5 5-15,-1-12 13 0,0 9 2 16,0 2-6-16,-18 11 6 0,5-12-2 16,-1-2-20-16,-2 1-1 0,-4-3 11 0,-4 1-11 15,0 1-14-15,1-3 0 0,-3-2-8 0,-2-1-10 16,2-1-18-16,0-1-33 0,1 3-4 15,15-3-26-15,-2 0 10 0,-3 0-80 0,-8-16-38 16,17 4-60-16,3-1-44 0,3 5 29 16,0-6-261-16,17-23 26 0,-4 16 45 0,1-4 33 15,0 3 30-15,5-1 25 0,1 1 7 0,0-2 18 16,7 3 54-16,-5 0 5 0</inkml:trace>
  <inkml:trace contextRef="#ctx0" brushRef="#br0" timeOffset="464307.3896">4950 14328 323 0,'-1'-4'424'15,"-1"0"-84"-15,0 0-32 0,0 1 7 0,0 0-26 16,2 0-36-16,-2 0-23 0,0 0-27 0,1-1 4 16,-1 2-21-16,0-2 9 0,1 0-22 15,2 0-7-15,2-1-28 0,-3 5-13 0,12-15-19 16,-1 6 0-16,3 0-5 0,0 0-26 0,3 4 10 16,-4 3-7-16,-2 2-5 0,-1 0-14 0,-3 0 14 15,13 14-4-15,-8-2-11 0,-2-1-6 16,-3 1 4-16,-4 0-3 0,-2-1-8 0,0 0 4 15,-1-2-10-15,0 0-6 0,0 4-14 16,-12 14 3-16,4-13 3 0,1 2-3 0,-3-4-4 16,2 1-3-16,-1-2-2 0,-2-2 10 0,-3 0-15 15,2 0 0-15,3-3 7 0,1 0-4 16,2-4-4-16,1 1 1 0,1 1 2 0,0-2 0 16,1 0-1-16,0 0-2 0,2 0-6 15,-2 1 10-15,3-3-11 0,0 0 10 0,0 0-10 16,0 0 5-16,16 7-7 0,-9-6-8 0,12 1 9 15,1 0 5-15,4 0 0 0,-2 0-8 16,2-1 4-16,-1-1 4 0,-2 2-12 0,-1 0-23 16,0-2-24-16,-3 2 6 0,-3-1-98 15,-5-1-43-15,-9 0-53 0,8 0 23 0,-2 0-299 16,1 0 19-16,-7 0 51 0,9 0 17 0,-2 0 44 16,18-11 26-16,-5 10 19 0,2-1 25 15,4 2 15-15,-12 0 30 0</inkml:trace>
  <inkml:trace contextRef="#ctx0" brushRef="#br0" timeOffset="464580.1154">5775 14532 616 0,'-5'-3'387'0,"2"3"-46"0,0 0-31 0,0-2-14 15,0 1-33-15,0 1-31 0,1-1 15 16,0 1-6-16,4-1-23 0,-1 1-6 0,2 0-20 16,3 0-12-16,1 0-22 0,0 0-14 0,15-2-19 15,-1 2-2-15,-11 0-28 0,7 0 0 0,0 0-29 16,3 0-48-16,-1 0-1 0,1 0-156 16,-4 0-68-16,-4 0 19 0,9 11-322 0,-17-10 35 15,-3 3 22-15,-1-1 44 0,-2 1 35 16,-2 1 43-16,0-2 23 0,-9 9 5 0,-1-2 27 15</inkml:trace>
  <inkml:trace contextRef="#ctx0" brushRef="#br0" timeOffset="464781.6524">5741 14676 935 0,'0'3'373'0,"0"0"-52"0,2-2 55 15,2 2-46-15,2-1-11 0,0 1-17 16,13 5-34-16,2-3-17 0,3-1-45 0,2 1-11 15,2-2-19-15,-2 0-15 0,1 0-31 0,-1-3-50 16,-2 3-9-16,1-3-127 0,-15 0-88 0,5 0-113 16,1 0 23-16,-2 0-242 0,-3 0 9 15,6-9 47-15,-15 8 20 0,-2 1 48 0,0-1-2 16,-2 1 31-16,-3 0-1 0,0 0 14 16</inkml:trace>
  <inkml:trace contextRef="#ctx0" brushRef="#br0" timeOffset="464994.2264">5723 14891 574 0,'0'5'449'16,"1"-1"-77"-16,1 0 12 0,2 0-23 16,8 3-44-16,3-1-61 0,1 0-25 0,2-1-40 15,2-3-23-15,1 0-17 0,2-2-17 16,1 0-113-16,-13 0-33 0,7 0-79 0,23-12-68 15,-15 6 14-15,-3 1-313 0,1 0 29 16,-1 1 46-16,-3-1 7 0,0 0 52 0,-4-1 7 16,1 2 9-16,-6 2 2 0</inkml:trace>
  <inkml:trace contextRef="#ctx0" brushRef="#br0" timeOffset="466808.1818">6598 14572 389 0,'0'0'343'16,"0"0"-59"-16,0 0-24 0,0 0-30 15,0-14-3-15,0 14-22 0,0 0-30 0,14 0-11 16,-1-23 4-16,-12 21-4 0,0-2 3 0,-1 1-23 16,1 0 13-16,0-1-30 0,1-1 1 15,7-5-12-15,2 1-12 0,3-3 9 0,1-1-17 16,4 3-12-16,2 0 7 0,4 3-15 0,-1 3-14 16,0 2 26-16,-13 2-9 0,8 0-7 15,22 17 4-15,-17-3 2 0,-3-2-2 0,-3 2-11 16,-3 4-4-16,-3 0-3 0,-3 3-4 0,-1 0-15 15,-5 0-4-15,-1 0 4 0,-2-11 2 0,0 6-13 16,0 1 7-16,-19 20-12 0,10-19 3 16,-2-1-11-16,-2-2 1 0,2-1-24 0,-4-2-10 15,0 0 3-15,-1-4-46 0,7-3-36 0,2 0 3 16,3-3-30-16,-2-2-18 0,6 0-15 16,0 0-11-16,0 0-4 0,-8-10-17 15,10 5 13-15,7-6 12 0,4-3-10 0,-1 1 16 16,5-2 14-16,1-2 2 0,0 1 14 0,3 0 12 15,2-3 26-15,-2-2 37 0,1 3 19 0,-1-1 3 16,0-2 2-16,-2 4 21 0,0-1 16 16,-7-1 19-16,2 0 24 0,-2 3 32 0,-3 0 8 15,0 0-6-15,-3 7 15 0,-5-1-10 0,1 3 8 16,-1 3-23-16,-1 4 1 0,0 0 3 16,0 0 23-16,0 0-18 0,-13-4 23 0,9 8-12 15,-5 9 30-15,-1 3-3 0,0 2-3 16,2 6 10-16,2-2 9 0,1 4-13 0,0 0-6 15,5-14-2-15,0 6-17 0,0 4-9 0,0-1-20 16,19 21 6-16,-11-24-11 0,6-3-15 0,1-3-23 16,2-2-23-16,-1-4-50 0,3-3 4 15,2-3-105-15,-12 0-55 0,7 0-58 0,19-18 27 16,-16 8-296-16,1-4 33 0,0 1 42 16,-3-1 42-16,0-2 19 0,-1 0 29 0,1-1 19 15,-1-2 35-15,1 0 31 0</inkml:trace>
  <inkml:trace contextRef="#ctx0" brushRef="#br0" timeOffset="467308.0179">7313 14164 849 0,'-4'-6'322'0,"2"2"5"0,1-1-55 0,-1 0-38 0,3-2 2 16,1 4-39-16,7-9-15 0,1 3 1 16,4 4-31-16,-1 0-16 0,2 3-15 0,-1 2-13 15,-6 0 42-15,7 0-20 0,16 16-8 16,-14-7-10-16,-5 2 0 0,-6-4-8 0,2 4-21 16,-2 2-8-16,-5-3 2 0,-1-2-9 15,0-8-4-15,0 8-14 0,-11 12 1 0,4-9-8 16,0-1-11-16,0-2-1 0,-1-2 3 15,2-2-3-15,1 1-17 0,0-5-9 0,-1 4 13 16,1-2-11-16,2 0 7 0,1-1-15 0,-1-1 1 16,1 0-5-16,1 1 11 0,0-1-12 0,1 0-1 15,0 0 5-15,0 0-6 0,0 0 12 16,11 2-3-16,-4-2-7 0,0 0 5 16,14 5-5-16,-3 0-16 0,1 2 22 0,-3 3-11 15,3-3 22-15,-2 3 18 0,-2 1 0 0,-3 0 11 16,-1 3-6-16,-4-2-9 0,-3 2 11 0,-4-14-4 15,0 12-2-15,0-4-9 0,0 1 6 16,-13 12 2-16,1-10-2 0,2-1-2 0,-4 0-22 16,0-1-25-16,2-2 1 0,-3 0-79 15,2-2-71-15,0-2-37 0,4-1-58 0,4-2 25 16,5 0-285-16,0 0 42 0,-7 0 31 16,7 0 48-16,-8-11 25 0,10 8 23 0,0-1 26 15,5 2 43-15,10-5 14 0</inkml:trace>
  <inkml:trace contextRef="#ctx0" brushRef="#br0" timeOffset="467519.5744">7885 14402 847 0,'12'8'415'0,"0"2"24"16,-2 4-46-16,2 3-9 0,-3 2-27 0,-2 2-38 16,-2 0-36-16,3 3-15 0,-5-2-29 15,1-2-36-15,-2 1-18 0,1-2-25 0,-2 0-5 16,1-2-26-16,1-4-40 0,-1-4-41 0,-1-2-49 15,2 0 1-15,-1-4-121 0,-2-2-66 0,1 0-93 16,-2-1 27-16,2-2-258 0,-2 0 51 16,-1-2 44-16,-2 2 19 0,1 0 25 0,0-2 17 15,-2 1 47-15,1 0 19 0,-2-1 13 0,1 1-49 16</inkml:trace>
  <inkml:trace contextRef="#ctx0" brushRef="#br0" timeOffset="467745.1762">7777 14538 691 0,'-2'-5'507'16,"0"1"-63"-16,1 1-17 0,0 1-34 15,1 0-38-15,0-1-34 0,2 2-47 0,0 0-16 16,3 0-36-16,2 1-21 0,0-1-22 16,12 0-16-16,0-1-17 0,1 2-16 0,3 0-36 15,-1-3-35-15,1-2-42 0,0 3-29 16,3 0 1-16,0-1-125 0,2-1-62 0,-3-6-77 15,1 5 26-15,-1-2-255 0,5 2 38 0,-4-3 32 16,1 1 18-16,7 5 16 0,-6-3 33 0,-1 3 47 16,-12 2 4-16,7 0 13 0</inkml:trace>
  <inkml:trace contextRef="#ctx0" brushRef="#br0" timeOffset="468289.1621">8762 14504 306 0,'2'-3'440'0,"-2"2"-66"0,0 1-51 16,-1-3 4-16,-1 0-44 0,-2 0-35 0,-6-5-30 15,-1 1 16-15,-5-3-27 0,2 3-12 16,-4-1-20-16,2-1 12 0,-4 3-13 0,0 0-32 16,0 3 5-16,8 3 1 0,-4 0-14 15,-3 0-17-15,-19 10 0 0,21 0-12 0,0 2 3 16,2-1-12-16,0 3-7 0,2 6 11 0,2 1-8 16,4-1-12-16,2 2-3 0,3-3-4 0,2-10 5 15,0 5-6-15,17 13-17 0,-9-16-7 16,7-1 4-16,-1-5-12 0,3-1-3 15,0-1-16-15,-8-3-16 0,5 0-16 0,20-15-22 16,-13 6-4-16,-1-3-27 0,-1 0-10 0,0 1-2 16,-3-1 0-16,0-4-8 0,-1 2 8 0,-1-3-2 15,-2 4-11-15,2 0 20 0,-5 2 2 16,-3 5 20-16,-1-1-5 0,0 6-1 0,-3-4 15 16,1 5 15-16,-3 0 3 0,0 0 48 15,6 10 13-15,-5-6 1 0,5 12 7 0,-1 0-8 16,3 0 5-16,-1-3-2 0,3 4-13 0,-2-3-6 15,3-3 8-15,0 0-16 0,3-1-17 0,-1-3-49 16,5-3 4-16,-5-3-137 0,-4-1-78 16,7 0 28-16,21-12-282 0,-16 5 27 15,-3-3 41-15,2 1 14 0,1-3 22 0,-5 3 26 16,4-7 24-16,-2 3 55 0,-3-1 34 0,3 0 6 16</inkml:trace>
  <inkml:trace contextRef="#ctx0" brushRef="#br0" timeOffset="468594.9632">9127 14436 681 0,'-14'-7'443'16,"3"-2"-72"-16,2 5 12 0,-1-1 4 0,5 2-28 15,-1 0-23-15,3 1-26 0,-1 1-16 0,2-1-33 16,2 1-26-16,1-4-28 0,1 2-10 16,2 0-28-16,2 3-14 0,9-6-24 15,0 3-15-15,4 3-1 0,1 0-29 0,-10 0-5 16,20 14 9-16,-13-2-14 0,-1 2-10 15,-3 3 3-15,-2 1-9 0,-2 1 9 16,-3 1-21-16,-3 1 9 0,-3-1-16 0,0-1 7 0,0-11-17 16,-12 18 1-16,5-11 1 0,-2-1-3 15,1-2-25-15,-1-3-10 0,-1-1-30 0,2-3-28 16,0-5-22-16,0 0-43 0,2 0 14 16,6 0-120-16,0 0-17 0,-8 0-41 0,8 0 27 15,0 0-152-15,-14-9-53 0,12 5-12 16,1 0 26-16,5 4 55 0,-3-5 32 0,2 2 0 15,1-2 9-15,7-4 24 0,2-1 30 0,1-2 9 16</inkml:trace>
  <inkml:trace contextRef="#ctx0" brushRef="#br0" timeOffset="468853.1526">9404 14432 244 0,'15'-18'363'0,"-2"2"-37"0,-3 3-35 16,0-3-1-16,-2 1-19 0,-3 6 11 0,-2 2-55 15,-2 2-26-15,-1 0 30 0,0 5-25 16,0 0 15-16,0 0 3 0,-14-3 3 0,9 6-10 15,-7 10 4-15,0 2-20 0,0 3 11 0,0 1-2 16,1 2-5-16,2 2-32 0,-2-1 7 16,3 2-35-16,4-2 3 0,-3 2-20 0,5-3-23 15,2-6-9-15,0-5 5 0,0 2-31 16,13 16-7-16,-3-18-46 0,1-2-37 0,5-4-49 16,-4-1-45-16,8-1 12 0,-10-2-148 15,6 0-71-15,23-12 30 0,-12 5-300 0,-1 0 51 0,2-2 41 16,0 1 25-16,-2-2 31 0,2 3 65 15,1 0 28-15,1-2 23 0,2-2 21 0,4 2-22 16,-2 3 15-16</inkml:trace>
  <inkml:trace contextRef="#ctx0" brushRef="#br0" timeOffset="469101.8246">10090 14268 724 0,'2'-6'431'0,"2"3"-68"0,-2 2 65 15,0 2-26-15,1 2-19 0,5 13-17 0,1 2-15 16,1 2-15-16,0 2-13 0,-1 2-27 16,1 3-30-16,-2-1-27 0,-2 1-22 0,-5-1-17 15,2-1-24-15,0-3-24 0,-1-1-16 16,1-2-37-16,0-4-53 0,-2-3-49 0,-1-3-38 16,0-3-55-16,0-3 9 0,1-3-240 0,-2-1 28 15,2-2-291-15,0-1 38 0,-1-1 44 16,0 0 50-16,-1-2 15 0,2-10 48 0,-1 9 22 15,0-1 4-15,-14-10 69 0,9 5 17 16,-1 1 19-16</inkml:trace>
  <inkml:trace contextRef="#ctx0" brushRef="#br0" timeOffset="469464.7843">9943 14468 1058 0,'-3'0'360'16,"1"0"31"-16,0 1-25 0,1 1-14 0,0-1-27 15,0 0-31-15,1 0-7 0,0 0-19 0,0 0-35 16,2-1-17-16,2 0-23 0,2 2-23 0,2-2-18 16,14-2-15-16,-11 2-23 0,7 0 5 15,3 0-18-15,4 0-10 0,0 0-15 0,29-8-34 16,-28 6-35-16,-2 1-40 0,-1-1 3 16,0 0-125-16,-4 0-47 0,-3-3-55 0,0 2 24 15,-4 1-304-15,-4 0 46 0,-2 1 41 0,1 0 37 16,-5 0 6-16,2 0 42 0,-1 0 21 0,0 1 31 15,2 0 7-15,2 0-21 0</inkml:trace>
  <inkml:trace contextRef="#ctx0" brushRef="#br0" timeOffset="469953.5863">10506 14184 735 0,'-2'-5'400'0,"-1"0"-66"0,1 1-22 0,0 0-30 16,1 2-34-16,0 2 7 0,1 2 1 0,1 0 2 16,1 3-7-16,4 13 6 0,0 0 7 15,3 4-3-15,-1 5 3 0,1-1-1 0,0 3-16 16,1 0-13-16,-1 1-37 0,-1 1-20 16,2-1-19-16,-3-2-17 0,-1 1-14 0,-1-3-14 15,0-1-11-15,-2-4-11 0,1-2 20 16,-2-4-13-16,0-3-15 0,-1-4-14 0,0-4-6 15,0-1-7-15,-1-1-45 0,0-2-16 0,0 0 2 16,0 0-37-16,0 0 1 0,2-12-26 16,0 7-5-16,-1-2-7 0,3-7 3 0,0 2-1 15,3-2-6-15,1 1 7 0,1 1 15 16,2 1 7-16,2 2 4 0,1 0 4 0,0 2 1 16,-2 2 8-16,7 0 2 0,-2 2 6 0,2 3-7 15,-12 0 14-15,8 0-6 0,2 0 2 16,17 10 7-16,-17-5 6 0,-5 2 20 0,-2 0 1 15,-6 0 14-15,0-1-14 0,-2 1 22 16,-2-2-15-16,0-5 3 0,0 9 1 0,-23 8 8 16,10-9-11-16,-4-1 2 0,1 0-6 15,-3-3-6-15,-1-1-29 0,2 0-44 0,1-3-45 16,17 0 13-16,-14 0-160 0,-16-12-86 0,22 7 31 16,0-2-260-16,3 1 60 0,1-2 20 15,2 1 40-15,2-1 69 0,0 2 1 0,16-13 41 16,3 5 16-16,8 2 26 0,0 4-10 0</inkml:trace>
  <inkml:trace contextRef="#ctx0" brushRef="#br0" timeOffset="470511.5764">11424 14480 929 0,'11'6'509'0,"-3"0"-40"0,-1-1-12 0,6 7-41 15,-5-2-24-15,-1 0-25 0,1 4-41 16,-2-6-27-16,-2 2-39 0,1-3-11 15,-2-2-37-15,-1 0-24 0,0-1-20 0,0 1-17 16,0-2-16-16,-1-1 2 0,0 0-24 0,0 0-7 16,1-2-19-16,-2 0-8 0,0 0-30 15,0 0-16-15,0 0-22 0,4-12-8 0,-3 7-23 16,2-9-15-16,2-1-16 0,2-1-5 0,0 2 17 16,4 1-14-16,-1 1 16 0,0 3 13 0,4 3-4 15,4 1-1-15,1 0 11 0,-3 5-1 16,-7 0 6-16,4 0 8 0,4 0 23 0,22 15 8 15,-19-5 5-15,-1-4 1 0,1 7 6 16,-5-1 11-16,-1 0-9 0,-2 0 9 0,-2-4-11 16,-3 1 12-16,-2-4-24 0,-1-2 0 15,0 1-4-15,-2-1 24 0,-1-2-18 0,2 0-10 16,-3-1 5-16,0 0 9 0,0-1-11 0,-3 0-3 16,1-3-6-16,0 1 2 0,1-2-2 15,-1 1-2-15,2-1-6 0,0-3 3 16,3-8 1-16,-3 8-7 0,11-16-5 0,-4 11 5 15,1-1-10-15,4 4 17 0,-5 1-7 0,7 0 4 16,4 2-13-16,-2 3 16 0,0 2-24 16,-7 2 10-16,6 0 9 0,1 0 10 0,19 17-9 15,-17-6 15-15,-5 1 20 0,-1 1-3 16,-5-1-2-16,0 0-3 0,-3-1-2 0,-2-2 5 16,-2 0-12-16,0-9 13 0,0 6-13 15,0-6-8-15,0 9-32 0,0-9-14 0,-12 12-49 16,9-10-46-16,-2 1-43 0,0-2 17 0,2-2-147 15,-2 1-57-15,1-3 30 0,1 0-265 0,1-1 20 16,1 1 52-16,3-1 59 0,6-9 32 16,5 1 31-16,3 0 2 0,3-5 24 0,1 3 26 15,2 3 44-15,-3 3-12 0</inkml:trace>
  <inkml:trace contextRef="#ctx0" brushRef="#br0" timeOffset="470783.3145">12223 14454 445 0,'4'3'376'0,"-1"-2"-50"0,-3 2 4 0,0 0-42 15,1 1 27-15,-1 0 30 0,0 1 2 16,1 1-2-16,-1-2-12 0,1 3-8 0,5 8-9 15,0-1-27-15,3-1-16 0,1-3-30 16,4 2-17-16,1-5-20 0,4 0-27 0,0-4-18 16,2 2-17-16,0-1-9 0,-1-4-15 0,2 0-10 15,-12 0-10-15,7 0-13 0,18-9-32 0,-16 2-3 16,-1-3-17-16,-2 2-38 16,-2-4 1-16,-1 0-10 0,-4 0-16 0,-1 0 2 0,-5 2-15 15,-3 1-17-15,0 9-6 0,0-7 3 16,-16-7-16-16,1 6-13 0,-3 1 1 0,-4 2-22 15,1 3 10-15,1-1-69 0,1 3-40 0,-2 0-27 16,1-3-30-16,12 3-47 0,-2 0 32 0,0 0-237 16,2 0 28-16,8 0 33 0,-8 0 27 15,3 3 47-15,9-1 9 0,11 3 44 0,7 3-3 16,5-1 45-16,4 0-19 0</inkml:trace>
  <inkml:trace contextRef="#ctx0" brushRef="#br0" timeOffset="471284.7818">12921 14486 571 0,'4'-7'354'0,"-3"-1"-23"0,-3 2-5 16,1-1-11-16,-4-9-39 0,-7 1 39 15,1 2-29-15,0 2 9 0,-2 2-14 0,-3 1-37 16,1 1-17-16,-1 4-22 0,-2 1-18 16,2-2-17-16,8 4-14 0,-17 9-20 0,10 1 1 15,1 2-22-15,2 2-4 0,2 0 1 0,2 1-8 16,3 1-22-16,1 0 3 0,4-2-19 0,0-14 9 15,0 10-16-15,0 2 7 0,17 5-20 0,-8-5 5 16,1-8-12-16,1-1 4 0,-2-2-29 16,-9-1-23-16,14 0-17 0,17-11-15 15,-14 5-16-15,0-4-37 0,-1 0 8 0,1-2-88 16,-3-1-11-16,-1-4-23 0,1-3-1 16,-2-1-12-16,-2-4 19 0,-2 0 6 0,0 0 14 15,0-1 19-15,-2-1 31 0,-4 3 27 0,1 1 15 16,-3 10 31-16,0-5 26 0,0-3 22 15,-17-20 18-15,8 19 15 0,1 3 8 0,-1 0 16 16,-1 4-3-16,0 0 8 0,-2 3 4 16,8 4-4-16,-1 2 51 0,1 0-22 0,2 3 14 15,-1 0 29-15,-1 3-7 0,4 0 0 0,0 0 1 16,-6 11 11-16,6-5-7 0,0 13 2 16,0-9 0-16,0 7 6 0,15 24-8 0,-9-13 18 15,3 1-19-15,-1 1-2 0,3 1-9 0,2 1-15 16,-1-1-24-16,-1-2 14 0,2-1-39 15,-2-1-16-15,1-2-50 0,-1-2-40 0,0-2-40 16,2 1 11-16,-4-3-135 0,5-5-61 0,2-3-61 16,2 1 31-16,2-3-233 0,7-2 36 15,-2 0 37-15,1-4 40 0,4-1 29 0,-18-2 28 16,10 0 26-16,5 0 47 0,27-15 11 0,-27 6-10 16</inkml:trace>
  <inkml:trace contextRef="#ctx0" brushRef="#br0" timeOffset="471538.9584">13539 14329 1037 0,'0'-5'370'16,"0"1"-23"-16,0 2-11 0,-2 0 32 15,2 5-22-15,0 2-11 0,0 1-17 0,0 16-14 16,0-9-22-16,0 8 1 0,10 32-5 16,-5-19-26-16,1 2-27 0,0 0-24 0,0 0-13 15,1-1-15-15,-3-3-20 0,4-1-14 16,-4 1-27-16,-1-1-32 0,3-5-18 0,-2-1-61 15,-1-6-13-15,-1-2-39 0,-2-7-45 16,0-4 10-16,0-3-138 0,0-3-51 0,-5-2-75 16,3-1 30-16,-2 0-255 0,2-3 52 15,-3-9 50-15,1-2 26 0,-5-2 49 0,1-3 25 16,2-3 24-16,-1 1 23 0,0-1 17 0,0 3 16 16,1 0 7-16</inkml:trace>
  <inkml:trace contextRef="#ctx0" brushRef="#br0" timeOffset="471768.5721">13480 14380 680 0,'2'-18'441'0,"1"1"-72"0,2 5-1 16,4-5-10-16,0 5-21 0,2-1-25 0,0 2-18 15,6 3-22-15,2 0-7 0,2 4-17 16,1 4-27-16,-10 0-11 0,23 15-9 0,-13-6 2 16,-3 6-35-16,-3 2-2 0,-3 1-30 15,-5 5-9-15,-7-3-17 0,-1-9-2 0,0 2-16 16,-21 19-46-16,5-15-40 0,-6-4-55 15,0-1 4-15,-3-2-179 0,-8-2-83 0,1-1 26 16,-6-2-274-16,-3-2 31 0,3-2 20 0,16-1 52 16,-10 0 29-16,-6 0 36 0,-4 0 24 15,-50-12 45-15,42 10 12 0,-3-1 48 0,-3-1-59 16</inkml:trace>
  <inkml:trace contextRef="#ctx0" brushRef="#br0" timeOffset="477828.7593">6077 15500 489 0,'0'-16'334'15,"0"16"-35"-15,0-14-24 0,-28-6-9 0,25 15-17 16,-1 1-3-16,2-1-23 0,1 1-26 0,-1 1-22 16,1-1-19-16,-1 3-18 0,1 2-15 15,-1 6 62-15,1 10 7 0,-2 10 1 0,1 5-1 16,0 3-15-16,-1 5-13 0,3 3-1 0,-1 2-19 15,0 0-1-15,1 0-13 0,-1 0-17 16,1-23-15-16,0 8-9 0,0 3 2 0,0 3-10 16,0-2-17-16,0-2-9 0,0-3-25 15,0-4-8-15,0-5-32 0,0-5-46 0,0-6 7 16,0-2-134-16,2-1-59 0,-1-9-63 16,0-2 28-16,1-1-259 0,0-1 34 0,1-12 37 15,-1-1 33-15,-2-2 31 0,2 0 23 16,-2 10 27-16,0-6 22 0,0-4-2 0,0-1 4 15</inkml:trace>
  <inkml:trace contextRef="#ctx0" brushRef="#br0" timeOffset="478135.0815">6042 15647 445 0,'-1'-14'378'0,"0"4"-19"16,1-2-23-16,0 2-13 0,0 10-41 0,0-13 7 16,0 0-36-16,0 0-9 0,0 2-4 0,0 2-4 15,0 0-28-15,0 4-8 16,0 5-18-16,10-15-18 0,3 9-32 0,2 1-5 0,3 2-7 15,-9 3-11-15,8 0-8 0,20 14 0 16,-17-1-12-16,-2-1-6 0,0 4-5 0,-4-1-18 16,-1 1 0-16,-2 0 0 0,-4 2-11 15,-1-3-3-15,0 1-10 0,-2-1 2 0,-2-4-9 16,-2-11-4-16,0 12-4 0,-18 12-3 0,6-12 10 16,-4-1-13-16,0-1 3 0,-4-2-24 15,-2-3-13-15,0 2-40 0,-1 1-11 0,0-5 6 16,0-1-73-16,8-2-44 0,5 0-36 15,-4 0-62-15,-13-16 28 0,20 9-297 0,4-2 63 16,3 1 29-16,2-1 26 0,6-5 46 0,4-1 27 16,1 2 23-16,5-1-7 0,5 0 39 15,0 2 7-15</inkml:trace>
  <inkml:trace contextRef="#ctx0" brushRef="#br0" timeOffset="478363.1856">6439 15582 280 0,'2'1'472'0,"1"0"-70"16,0-1-45-16,0 0-47 0,0 1 27 0,-1 1-28 16,1-2-25-16,-1 0-8 0,1 1-11 15,2 1-34-15,0-1-19 0,2-2-27 0,1 1-12 16,1 0-22-16,8 0-10 0,0 0-22 0,2 0-17 16,0 0-13-16,-1 0-39 0,-5 0-34 15,12 9-25-15,-18-6 0 0,-1-1-117 16,-1 1-53-16,-1-2-47 0,-3 2 19 0,0-1-309 15,-2 1 51-15,-2 1 15 0,-1 1 55 0,1-2 26 16,-10 6 25-16,2 1 24 0,-6-3-29 16,5 2 7-16</inkml:trace>
  <inkml:trace contextRef="#ctx0" brushRef="#br0" timeOffset="478569.7402">6465 15715 227 0,'-5'2'473'0,"1"0"-91"0,0 0-2 0,0-1-51 15,0 1-9-15,2-2-15 0,1 2-12 16,2-1 15-16,-1 1-10 0,2 0-18 0,2 0-15 15,1 1-41-15,-2-1-9 0,10 7-36 16,1-3-2-16,0-1-33 0,4-1-7 0,0-2-24 16,0 1-39-16,0 0-45 0,2 2-45 15,4-5 3-15,-5 0-126 0,-9 0-70 0,6 0-88 16,4 0 32-16,21-11 22 0,-19 9 22 0,-2-2-269 16,0 2 36-16,-3 2 32 0,2-2 50 15,-6 1-2-15,-2-2 23 0,-3 3 22 0,1-1 11 16,-3 0 1-16</inkml:trace>
  <inkml:trace contextRef="#ctx0" brushRef="#br0" timeOffset="478823.9157">6969 15616 577 0,'6'-13'517'0,"-3"4"-47"0,1 2-32 16,-1 2-28-16,0 0-38 0,-2 3-27 15,3 1-37-15,-2 2-19 0,1 1 1 0,-1 4-35 16,3 9-8-16,-1 3-19 0,-1 0-15 15,-1 8-12-15,-2 0-33 0,0-14 0 0,0 7-18 16,0 4-23-16,0-1-13 0,0-2-17 0,0 0-7 16,0-4-31-16,0-3-45 0,0-3-27 15,0-1-45-15,0-2-43 0,0-7 8 0,0 0-186 16,0 0-61-16,7 9 30 0,-3-10-284 16,1-5 63-16,-2 2 31 0,5-6 39 0,0-6 32 15,2 3 39-15,-4-2-1 0,4-2 74 0,-2 3 27 16,2-2 8-16,2 0-3 0</inkml:trace>
  <inkml:trace contextRef="#ctx0" brushRef="#br0" timeOffset="479751.4664">7289 15530 391 0,'4'-6'607'0,"-1"2"-90"0,-1 0-64 16,2 0-43-16,-1 3-11 0,0 1-7 0,0 1-2 15,1 3-12-15,3 9-45 0,1 3-12 0,0 1-35 16,-3 5-10-16,1 2-26 0,-2 5-26 15,0-4-26-15,-3 1-17 0,0 1-31 0,0-5-3 16,-1-10-13-16,0 5-20 0,0 1-20 16,0 2 6-16,0-5-11 0,0-1-18 0,0-4-12 15,0-1-1-15,0-2-13 0,0-7-6 16,0 7-6-16,0-7-13 0,0 8-3 0,0-8-4 16,0 0-15-16,0 6 8 0,0-6 1 0,0 0-4 15,0 0-4-15,0 7 5 0,0-7 1 16,0 0-20-16,0 0 7 0,0 0 0 0,0 0 11 15,0 6 0-15,10 1-17 0,-9-7-1 0,0 0 3 16,0 1 1-16,-1-1 1 0,1 0 12 16,0-2 0-16,0 2-2 0,0 0-18 0,0 0 12 15,0-1 6-15,0 2-2 0,0-2 2 16,0 1-14-16,-1-2 10 0,1 1 10 0,0 0-13 16,0 2 4-16,0-1-3 0,1 0 10 0,-2-1-6 15,2 0-17-15,-2-1 1 0,0 2 4 16,1 3-5-16,-1-4-11 0,0-1 1 0,2 2 1 15,-2 0-4-15,2 0 6 0,-3 0 2 0,2 0-9 16,-1-1 0-16,1 1 4 0,-1-2 5 16,1 4-6-16,0-4 9 0,1 2-8 0,-1-1 4 15,-1 2-9-15,1-2 7 0,-1 1 10 0,1-1 5 16,-1-1-17-16,2 2 20 0,-2-2-12 0,1 2 0 16,0-1 11-16,-1 0 4 0,0 0-16 15,1 2 8-15,0-2-5 0,-1 1 18 0,0 1-13 16,0-2 14-16,0 1-2 0,0 0-1 15,0 0-6-15,0 0 2 0,1 0-6 0,-1-2 7 16,1 4 6-16,-2-2-3 0,1 0 1 16,1 0 2-16,-1 0-4 0,0 0-4 15,0 0 7-15,0 0-8 0,1 0-3 0,-1-2-4 16,0 2-3-16,0 0-2 0,0 0 4 0,0 0 11 16,0 0-7-16,0 2 10 0,-1-4-10 15,1 1-2-15,0 0 4 0,0 1 5 0,1 0-1 16,-1 0-11-16,0 0 1 0,0 0 12 0,0 0-12 15,0 0 2-15,0 0 4 0,0 0 7 16,0 0-12-16,0-1 2 0,0 1-3 0,0 1 5 16,1-1 9-16,1 0-5 0,-3 0-6 15,1 0-2-15,0 1 8 0,0-1-1 0,0-1-8 16,0 1-3-16,0 0 14 0,0 0 4 16,0-1-7-16,0 1 1 0,0 0-2 0,0 0 0 15,0 0 5-15,0 1-5 0,0-1 3 16,0 0 11-16,0 2-8 0,2-4-5 0,-3 2-1 15,0 0 12-15,1 0-5 0,2 0-1 0,-2 0-6 16,0 0-4-16,-1 0 12 0,1 0 3 16,-1 0-6-16,1 0-3 0,0-1 5 0,0 1 0 15,-1 0-3-15,2 0 0 0,-2 1 3 0,2-1-11 16,-1-1 5-16,0 1-10 0,0 0-5 16,-1 0-2-16,1 0-2 0,0 0-20 0,0 1-6 15,-1-1-24-15,1 0 7 0,0 0-45 0,0 0-51 16,-1 0-5-16,2-1-16 0,-1 0-22 15,-1 0-33-15,1 1 25 0,0-2-201 0,1-1-67 16,-1 2 40-16,2 0 19 0,-1-2 30 16,1 2 44-16,1-1 14 0,3 0 6 0,9-2 29 15</inkml:trace>
  <inkml:trace contextRef="#ctx0" brushRef="#br0" timeOffset="482862.2008">4529 16733 744 0,'-14'0'301'15,"14"0"-37"-15,-37 28-8 0,30-15-28 0,2-3-19 16,2-3-23-16,2 3-21 0,0 0 22 0,1-10-41 16,0 9 7-16,0 2-22 0,18 10 14 15,-11-13-16-15,-1-3 10 0,1-1 25 0,0-4-23 16,2 2-2-16,-2-2-19 0,1 0-15 16,18-9-17-16,-7-1 8 0,-1-5-31 0,2 0 4 15,-2-3 0-15,-3 0-18 0,0-1 11 0,-2-3-22 16,1-2-7-16,0-2 4 0,-5-1-22 0,3-1-4 15,-4-2-17-15,-3-2-4 0,0-1 18 16,0 1-22-16,-3-2 3 0,2 5-3 0,-4 15 3 16,0-11 0-16,0-1 1 0,0 0 3 0,-16-21-1 15,12 26 3-15,-1 4-3 0,3 7 2 0,0 0-15 16,-6 0 1-16,1 4 26 0,1 5-7 16,1 1 8-16,5 0-1 0,0 0-1 0,-17 19-9 15,13 0 27-15,-2 4 3 0,4 1 3 0,1 3 16 16,1 4 13-16,0-16-2 0,0 8 9 15,12 31-9-15,-4-22 10 0,3 1-6 0,-1-1-4 16,4-1-1-16,2 1 0 0,1-3-3 0,-2-2-4 16,1-1-1-16,1-4-15 0,1-3-1 15,0-3 0-15,3-2 3 0,-2-2-17 0,-1-4 1 16,2-4-4-16,-6-2 4 0,-14-2-7 0,13 0 12 16,16-13-4-16,-20 8-7 0,0 0 3 15,-1-1-12-15,4-2-2 0,-6 2 7 0,-1-1-7 16,-1-1-4-16,-2 3 6 0,-1 1-12 0,-1 4 11 15,0 0 6-15,0-7-16 0,0 7 8 0,0-7-3 16,0 7-2-16,0 0 7 0,0-8-8 16,0 8-2-16,0-6 5 0,0 6 1 0,0 0 4 15,0 0-4-15,0-7-1 0,0 7 5 0,0 0-7 16,0 0 2-16,0 0 4 0,0 0 0 16,0 0-13-16,0 0 6 0,0 0 1 0,0 0 6 15,0 0-4-15,0 0 9 0,0 0-2 16,9-10-3-16,-9 10-1 0,1-1 3 0,-1 0-8 15,0 1 12-15,0 0-8 0,1-1 3 0,-1 0 11 16,1 0-11-16,-2 0-8 0,1 0 14 0,0-1-3 16,0-1-4-16,-1 0 5 0,1-1 3 15,0 1-7-15,-1-1 0 0,-1 1-2 0,1 1-8 16,0-1 6-16,0-1 2 0,-1 2 4 0,1-1-6 16,0 1 11-16,0 1-3 0,-2-1-9 15,-1 0-5-15,2 2 6 0,-1 0 6 0,1 0-8 16,-2 1 2-16,1 2-6 0,0 0 5 0,-1-1-2 15,2 3 9-15,-1 1 3 0,-6 5-2 16,2 4-7-16,2 1 8 0,1 4-3 0,0-1 8 16,3-2 1-16,0 0-3 0,1-10 4 15,0 5-4-15,0-1-4 0,16 15 2 0,-7-15-3 16,2-2 11-16,1-3-2 0,4-2-7 16,-2-3-41-16,0-1-26 0,-5 0-21 0,7 0 7 15,25-14-124-15,-21 4-37 0,0 0-61 0,2-4 27 16,-2 4-293-16,1 3 62 0,-1-5 42 15,-3 2 25-15,-2 0 19 0,0 3 33 0,0 0 27 16,-5 5 19-16,3-5 20 0,-5 1-10 16</inkml:trace>
  <inkml:trace contextRef="#ctx0" brushRef="#br0" timeOffset="483156.9817">5390 16508 385 0,'1'-4'481'0,"-1"-2"-69"16,0 3-72-16,0-1-42 0,0 2 18 0,1 0 2 16,1 4-23-16,-1-1-14 0,0 3-22 15,1 0-13-15,1 12-17 0,2 3 2 0,-1 4-15 16,0 4-16-16,-1-2 0 0,0 3-10 16,-1 1-23-16,0 1 0 0,0 0-17 0,0-1-36 15,-1-4 8-15,0 2-21 0,0-3-1 0,0-2-29 16,1-2 17-16,-1-3-31 0,2-1-20 15,-3-6-45-15,1-3-26 0,1-2-49 0,0-3-51 16,-2-2 14-16,0 0-189 0,22-11 28 0,-11 1-332 16,1 2 58-16,-1-3 42 0,1 1 38 15,-3-1 32-15,0-3 42 0,-1 7 25 0,-3 0-9 16,0 1 25-16,0 3 59 0,-1-1 1 16</inkml:trace>
  <inkml:trace contextRef="#ctx0" brushRef="#br0" timeOffset="483360.0305">5517 16712 592 0,'-3'-3'461'0,"0"1"-4"15,0-1-35-15,1 1-53 0,1-1-41 0,-1 1-34 16,1 0-36-16,0 1-31 0,1-1-30 0,0 2-26 16,1-1-20-16,0 0-68 0,2 1-8 0,2 0-109 15,-2-2-52-15,2 1-87 0,13-4 16 16,0-2-293-16,4 2 33 0,-3 0 31 15,4-1-10-15,3 3 42 0,-1 0 17 0,4 1-7 16,-16 2 55-16,9 0 4 0</inkml:trace>
  <inkml:trace contextRef="#ctx0" brushRef="#br0" timeOffset="483826.2696">6320 16694 489 0,'1'-4'399'0,"-1"0"-60"16,0-2-39-16,0 1 12 0,-1 0-41 0,1 0-33 15,-2-1 3-15,1 1-16 0,-1-1-12 16,2 6-19-16,-4-10-5 0,1 6-5 0,-1 1-17 16,-2 1 1-16,2 0-21 0,-3 2-2 15,-8 5 4-15,0 4-13 0,1 3 7 0,-3 2-15 16,5 4 11-16,-1 3-27 0,5 4 5 15,0 3-18-15,4-3-10 0,3-1-13 0,1-12-6 16,0 4-6-16,15 19 8 0,-6-20-18 0,3-3-14 16,0-2 6-16,-1-6-17 0,1-4-22 0,-12 0-19 15,13 0-9-15,19-10-28 0,-14 2-3 0,0-5-21 16,-2-2 0-16,-1 0-25 0,-3-3 20 16,-1-1-3-16,3 4 9 0,-3 0-11 0,0 0 8 15,-4 6 7-15,-2 1 14 0,0 1 5 0,-3 3 4 16,0 0 5-16,2 3 8 0,-3-2-13 15,-1 3 21-15,0 0 3 0,1 6 40 0,-1-1 11 16,1-1-10-16,2 14 10 0,0-3-2 16,-3-7-10-16,7 15 12 0,-2-7-10 0,0-1-3 15,2 1 1-15,1-2-10 0,-1-1-4 0,-1-6-17 16,5 2-2-16,0-3-131 0,-3-6-84 0,-8 0 26 16,7 0-342-16,1 0 40 0,0 0 38 15,6 0 39-15,25-13 47 0,-29 13 2 0,8 0 26 16,4 0 32-16,26-9 29 0</inkml:trace>
  <inkml:trace contextRef="#ctx0" brushRef="#br0" timeOffset="484009.7659">6879 16844 864 0,'1'5'506'0,"0"0"-44"0,0 1-35 16,-1 2-32-16,0 10-36 0,0-9-44 15,0 5-31-15,0 3-44 0,0 1-28 0,0 1-22 16,0 1-45-16,0-4-59 0,0 1-55 0,0-5-4 15,0-2-155-15,-13 5-46 0,13-12 17 16,-2-1-329-16,0 0 38 0,2-2 33 0,0-3-20 16,0-1 45-16,1 1 23 0,0-2 27 15,1-12 28-15,0-1-21 0</inkml:trace>
  <inkml:trace contextRef="#ctx0" brushRef="#br0" timeOffset="484463.9676">7106 16482 799 0,'4'-3'362'0,"-2"3"-42"0,-1 3-6 0,0 6-39 15,2 8 45-15,-3 5-15 0,3 4-8 0,-3 4-30 16,2 2 12-16,-2 0-13 0,1 2-32 16,1-2-2-16,0 0-35 0,2 0-23 0,-2 0 4 15,1-2-23-15,-3-4-26 0,3-3-3 0,0-4-8 16,-2 0-6-16,1-9-17 0,0-5 6 15,-2 2-31-15,1-4 4 0,1-5-23 0,-1-1 5 16,1 1-8-16,0-4-12 0,-1 1-8 0,4-11 5 16,2 0-27-16,-3 5 15 0,4-6-14 0,-2 1-8 15,1 2-1-15,1 1 4 0,-4 4-13 16,3 3 8-16,-3-1-10 0,1 2 8 0,-1 1-6 16,1 1 6-16,0 0-11 0,2 2 14 15,-1 1-15-15,-6 0 22 0,7 0-7 0,3 0 22 16,15 19-15-16,-11-6 13 0,-3 0-11 15,-2 3 11-15,-1 1-2 0,-4 1 24 0,-2 1-19 16,-2-10 19-16,0 1-18 0,0 5-3 0,-13 14 14 16,7-15-10-16,-3-2 4 0,-5-2-4 15,-1 0-8-15,-2-3 8 0,-2 0-49 0,-1-4-29 16,-3-3-55-16,13 0-55 0,-6 0 15 16,0 0-186-16,-20-15 28 0,20 7-310 0,3-3 62 15,7 1 43-15,2 3 39 0,4-1 45 0,0 8 19 16,0 0 11-16,20-16 45 0,6 9 5 15,3-2 45-15,4 5 2 0</inkml:trace>
  <inkml:trace contextRef="#ctx0" brushRef="#br0" timeOffset="487027.8861">8004 16773 649 0,'0'0'391'0,"0"0"-37"0,0 0-47 0,0 0-37 16,0 0-34-16,0 0 31 0,0 0 6 15,0 0-13-15,8 21-41 0,11-21-12 0,-10 0-31 16,5 0-13-16,5 0-24 0,1 0-7 0,0 0-22 15,0 0-8-15,0 0-9 0,15 8-40 16,-18-7-6-16,-2-1-114 0,-15 0-69 0,8 0-49 16,-1 0 18-16,-1 0-267 0,-6 0-49 0,0 0 35 15,11-1 30-15,-11 3 34 0,-3 0 25 16,-2 1 24-16,-9 6 35 0,-2-2 7 0</inkml:trace>
  <inkml:trace contextRef="#ctx0" brushRef="#br0" timeOffset="487214.8041">8039 16912 653 0,'-1'3'441'0,"0"-2"-59"0,-1 1-50 16,0 0 4-16,3 0-11 0,0-2-29 0,3 2-9 15,2 0-23-15,7 5-44 0,1-6-21 0,1 4-23 16,7-3-13-16,-1 1-22 0,1-3-62 0,0 3-44 16,1-3-4-16,-13 0-150 0,8 0-75 15,2 0 19-15,2 0-300 0,2 0 36 0,2 0-29 16,23-11 32-16,-26 9 66 0,0-1 4 15,5 2 48-15,0 1 14 0,-2-1 3 0</inkml:trace>
  <inkml:trace contextRef="#ctx0" brushRef="#br0" timeOffset="487803.3899">9150 16327 574 0,'0'-7'416'15,"-3"3"-67"-15,0 0-14 0,-1 4-43 0,-2-2 14 16,-11 7-30-16,-3 4-8 0,-1 4 1 0,0 6-11 16,-4 6-2-16,1 5 2 0,-1 6-6 15,1-1-1-15,2 9-33 0,2 0-3 0,4 3 13 16,3 0-49-16,3-3-18 0,6 3 1 0,1 0-24 15,3-26 3-15,0 8-20 0,21 37-24 0,-6-33-32 16,6-6-42-16,0-3-36 0,1-6-45 0,4-5-50 16,2-1 11-16,-1-4-122 0,4-3-50 15,0-5-50-15,-15 0 28 0,28-13-284 0,-16 6 46 16,-3-2 39-16,-1 0 15 0,0-4 31 0,-1-2 57 16,-1-2 56-16,-2 0-19 0,1-3 37 15,-1 0 20-15</inkml:trace>
  <inkml:trace contextRef="#ctx0" brushRef="#br0" timeOffset="488041.5252">9564 16561 1154 0,'2'-5'426'0,"-3"3"-25"0,2 2 10 16,1 3-10-16,0 2-26 0,2 10-14 0,3 3-21 15,-6 5-42-15,1 3 1 0,0 3-40 16,-2 0-30-16,1 0-28 0,1 0-14 0,-2-15-4 15,0 5-43-15,0 2-42 0,0 2-41 16,0-4-66-16,0-3-60 0,0-2-42 0,0-5 12 16,0-2-207-16,0-7 28 0,0 0 25 0,13 10-353 15,-8-10 48-15,2-2 68 0,7-6 38 16,-5 3 30-16,7-6 29 0,-2-2 22 0,5 1 40 16,-4-2 26-16,1 3 9 0</inkml:trace>
  <inkml:trace contextRef="#ctx0" brushRef="#br0" timeOffset="488233.0362">9886 16756 345 0,'4'2'515'0,"-2"1"-9"16,1 1-29-16,5 10-34 0,-5 3-10 0,1 3-33 15,-1-1-18-15,-3 2-44 0,0-9-24 0,0 3-59 16,0 4-20-16,0 1-1 0,0-2-46 16,-14 19-35-16,10-19-63 0,-1-9-54 0,-1 0-57 15,-3 1 1-15,1-4-179 0,3-2-92 16,5-4 26-16,-7 0-287 0,-1 0 27 0,8 0 60 15,-8 0 34-15,8 0 31 0,-7 0 25 0,-1-12 15 16,7 7 10-16,2 0 48 0,5-9-9 0</inkml:trace>
  <inkml:trace contextRef="#ctx0" brushRef="#br0" timeOffset="488518.3023">10297 16540 368 0,'4'-7'444'16,"-1"1"-76"-16,1 2-40 0,-2 4-22 15,0 1-40-15,0 3 70 0,3 12-30 16,-1 2 7-16,-1 6-31 0,1 2-15 0,1 3-9 16,-1 2-26-16,-1-4-29 0,2 1-20 0,-2 4-3 15,-1-2-23-15,0-2-17 0,1-3-25 0,-1-1-24 16,-1-4-30-16,0-4-52 0,1-3-33 15,-1-5-39-15,0 0 7 0,-1-5-170 0,1-1-68 16,1-2 29-16,-2 1-269 0,0-1 27 16,0 0 51-16,1-4 32 0,-1 0 29 0,0 1 25 15,-1-1 31-15,-2 0 24 0,1-2 5 0,1-1 18 16</inkml:trace>
  <inkml:trace contextRef="#ctx0" brushRef="#br0" timeOffset="488844.667">10502 16305 599 0,'2'-4'373'15,"-1"3"-54"-15,2 1-13 0,1 0 0 0,1 2-36 16,9 8 0-16,3 3 7 0,1 3-5 0,2 4-17 15,-2 3 2-15,5 3-10 0,0 4-17 0,0 4-15 16,-2 3-18-16,0 1-4 0,-3 1-22 16,-2 4-21-16,-3 1-19 0,-3 0 4 0,-7 2-19 15,-1-3-6-15,-2-23-31 0,-11 40 7 16,-1-19-33-16,-5-5-28 0,-5-2-52 0,-5 0-38 16,-3 0 6-16,-4-5-122 0,-4-5-62 0,-4 1 21 15,-2-4-316-15,-3-1-2 0,-3-4 48 0,-4-1 40 16,2-3 30-16,-3 3 19 0,4-5 34 15,-3-3 45-15,2 2 6 0,6-2 29 0,-5-2 21 16</inkml:trace>
  <inkml:trace contextRef="#ctx0" brushRef="#br0" timeOffset="500131.8422">17117 14775 436 0,'0'-18'274'0,"26"-12"-20"16,-27 21-27-16,0-1-21 0,1 10 2 0,0-7-2 15,0 0-20-15,0 0-17 0,0 7-4 16,0-8-2-16,0 8-16 0,-9-13-26 0,7 11 9 16,2 4 0-16,-1 2 17 0,0 2-16 0,1 14 29 15,0-7 8-15,0 7-20 0,0 5 6 0,0 3-21 16,11 33-4-16,-7-32-3 0,-1 3-9 15,1 0-15-15,-2-3-6 0,1-1-6 16,-2-2-9-16,0-4-10 0,-1 0 0 0,0-13-3 16,0 2-8-16,0-3-2 0,0 1-15 15,-11 6 6-15,7-12-5 0,-1 1-15 0,-2 0 9 0,4-4-15 16,-3 0 8-16,1 0-9 0,-3 0-2 16,-8-11-3-16,5 4-1 0,1-3-11 15,1 1-2-15,3 0-3 0,2 1-11 0,2 1 12 16,2 0-1-16,0 7 2 0,0 0-13 0,0-8-3 15,12-9 14-15,-3 10-11 0,6 0 3 16,1 2 12-16,7-1-9 0,3 3 6 0,1-1-2 16,3 1-5-16,0 0 9 0,3 1 2 15,-1 0-11-15,0-1 6 0,-3 1 0 0,-2-1-5 16,-2 0-2-16,-4-1 5 0,-2 3-2 0,-3 0-13 16,-5-1-9-16,-4 1-10 0,-1-1-29 0,0 1 6 15,-1 1 7-15,-5 0-52 0,0 0-14 0,0 0-16 16,-2 2-25-16,-1-1-13 0,-3 0-17 15,1 0-24-15,-3 0-11 0,4 0 18 0,-3 0-106 16,-1-1-52-16,0 1-41 0,8-1 11 16,-6 0 25-16,-1 0 23 0,-1 0 23 0,2 0 23 15,6 0 14-15</inkml:trace>
  <inkml:trace contextRef="#ctx0" brushRef="#br0" timeOffset="500362.9571">17398 14965 480 0,'-3'-6'222'0,"-1"1"7"16,3-1 4-16,-1 0-7 0,1 0-11 15,0 0 5-15,0 0 18 0,0 0-13 0,-1 1-8 16,2 2-40-16,0 0-20 0,-2-3 19 0,2 5-3 15,0 1 19-15,2 1-3 0,-2 2 1 0,3 2-1 16,-1 2 7-16,2 13-9 0,0 3-8 16,1 2 11-16,-2 3-27 0,-2 2-17 15,1-1-7-15,0 2-6 0,1-1-20 0,-2-4-20 16,0-4-14-16,2 2 8 0,-3-1-48 16,0-14-31-16,0 2-31 0,0 0-45 0,0-2-33 15,0-1 9-15,0 0-87 0,0-8-34 0,0 5-51 16,0-5 24-16,6 7-264 0,-3-8 41 15,-1-2 33-15,2 0-20 0,-2-2 48 0,8-7 36 16,0-2 5-16,0-1 29 0,3 1 34 16,2 1 1-16</inkml:trace>
  <inkml:trace contextRef="#ctx0" brushRef="#br0" timeOffset="502658.6185">607 16022 843 0,'0'0'346'0,"0"-14"-65"15,0 14-33-15,0 0-18 0,0 0 9 0,32 9 4 16,-30 15-28-16,6 4 38 0,0 5 3 16,1 5-22-16,1 6-26 0,2 5-1 0,0 4-26 15,-2 2-8-15,2 1-10 0,-1 0-27 0,-2-3-1 16,2-1-19-16,-4-4-9 0,-1-3-22 15,-3-1 6-15,-1-14-22 0,0 1 1 0,1-3-9 16,-3-4-3-16,0-8-8 0,0-9 0 0,0-1 3 16,0-6-23-16,-3 10-7 0,1-11-24 0,-3-8-14 15,3-4-14-15,-6-7-3 0,8-1-6 16,-2-2-5-16,-5-4 4 0,5-4 6 0,-4-3-26 16,0-5 28-16,0-4 4 0,1-2-13 15,1-3 2-15,0-4-2 0,0-1 4 0,0-1 8 16,0-1-5-16,2 3 18 0,1-1 2 0,-1 5 1 15,-2 1-16-15,4 26 23 0,0-6-11 0,0-2 27 16,0 3-10-16,0 4 7 0,0 4-9 0,0 2 12 16,0 4-14-16,0 5-4 0,17 7 18 15,-3 11 22-15,2 10 6 0,4 7 24 0,1 1 15 16,6 12-1-16,-3 7 5 0,1 4-6 16,-1 2-6-16,1 2-3 0,-2 1-1 0,1-2-15 15,-3-4 6-15,-3-2-3 0,-1-1-9 0,-3-7-5 16,1 1-6-16,-8-9-22 0,5-6-13 15,-4-1-38-15,-1-9-32 0,-4 0-36 0,4-2 13 16,-5-8-65-16,-2 0-34 0,0-7-53 0,0 0 23 16,-10 1-276-16,2-5 43 0,-3 2-50 0,-1-7 36 15,-1 6 48-15,-1-1 29 0,-1-1 24 16,-1 2 14-16,-2 0 36 0,0 3 40 0</inkml:trace>
  <inkml:trace contextRef="#ctx0" brushRef="#br0" timeOffset="504609.3212">737 16631 939 0,'-8'-7'381'0,"1"-2"-48"0,-3 5-46 0,8-1 32 16,0 1-30-16,2 0-20 0,0-3-43 15,2 0-23-15,-2 7-26 0,19-18-14 0,-3 6-5 16,1-4-34-16,8-2-27 0,4 1-26 16,1 0-8-16,10-4-53 0,1 1-11 0,3-4-42 15,-6 7-39-15,-4 0-17 0,-1 0-6 0,2 2-7 16,1-3-9-16,-1-2-23 0,-3 3 16 15,-2 0 9-15,-4 3 5 0,-3-1 14 0,-3-2 25 16,-2 2 11-16,-5-1 34 0,1 1 15 0,-5 3 33 16,-7 0 12-16,2 5 25 0,-2-1 4 15,-2 8 6-15,0 0 10 0,0-7 6 16,0 7 6-16,-11-8 5 0,3 9 0 0,-6 9 13 0,-1 0-10 16,-1 4-11-16,0 1-6 0,2 2-9 15,-9 10-6-15,6-2-7 0,1-3 11 0,11-5-21 16,1-1 21-16,2-5-16 0,2-11 4 0,0 9-3 15,0 0-17-15,17 10-3 0,-7-9 4 16,3-3 3-16,5 0-4 0,-2-2-25 0,5 0-1 16,-1-2 13-16,1 0 9 0,0 2-12 0,0-2 8 15,-2 1-29-15,0-1 17 0,-1 2 11 16,-3-1-18-16,-1 2 16 0,-3-2-12 0,-5 3 11 16,-3-2 0-16,-1 0 1 0,-2 1 1 15,0-6 4-15,0 9-3 0,-15 15-2 0,6-9-14 16,-7 0 25-16,0 1-22 0,-4-4 7 0,1 0-16 15,0-2 4-15,-1-1 4 0,4-3-10 0,0-2-20 16,2-1 1-16,7-2-54 0,3 0 3 0,4-1-25 16,0 0 10-16,-8-12 1 0,10 6 3 15,4-8 4-15,3-3 14 0,3-1 21 0,3 0-11 16,3-1 6-16,-2-2 13 0,6 0 1 16,1-4 7-16,0 1 3 0,1-1 1 0,0-2 2 15,0 1-3-15,-2 1-6 0,-2 0-1 0,2-1 29 16,-4-2-11-16,-4 6 12 0,0-3 9 15,-3 1 7-15,-1 3 12 0,0 1 12 0,-4-1-17 16,-1 4-3-16,-5 17 13 0,0-10-3 16,0 2-4-16,0 8-3 0,0-7 17 0,-13 3-16 15,7 8-3-15,3-1-19 0,-4 9-1 0,-4 2 0 16,2-2 27-16,0 5-4 0,4-4-4 16,1 3 18-16,2-4-22 0,2-2 9 0,0-10-18 15,0 10 11-15,0 2-3 0,13 14-1 16,-1-16 3-16,1-1-7 0,3 1-1 0,-1-2-1 15,4-1-18-15,-4 1 5 0,3-1 7 0,-2 2 0 16,1-2 0-16,-3 1-8 0,0 0 15 0,-3 1 6 16,-2 0-16-16,0-1 2 0,-5-1 14 0,-1 0-13 15,-1 0 14-15,-2-2 16 0,0-5-21 16,0 7-3-16,0-1 26 0,-13 15-22 0,3-8 3 16,-1 1 1-16,-3-6-24 0,3 1 20 15,1-4 12-15,0-1-30 0,1-1 29 0,3-3-17 16,6 0 5-16,0 0-5 0,-9 0-13 0,-3-12 11 15,10 7-1-15,0 0-2 0,2-2-19 0,0-13 26 16,0 11 8-16,0-8-18 0,16-17 0 16,-9 12-7-16,4 0 21 0,0 0-18 0,0-1 5 15,2 2-13-15,3 3-7 0,-2-1 21 16,-1 1 1-16,1 4-13 0,2 1 21 0,-5 4-18 16,-3 1 6-16,4 1-3 0,-2 5 0 0,-1 2 2 15,-9 0-1-15,8 0-1 0,-8 0 11 16,22 16 4-16,-13-5 7 0,-2 3 4 0,0-1-5 15,-3 2 9-15,4-2-13 0,-4 4 11 16,0-7-3-16,0 6-8 0,1-1-1 0,-3-3 0 16,2-2 6-16,0-3-9 0,0 1-7 0,-2-3 12 15,0-1 7-15,2 1-14 0,-1-3 5 16,-1-1 5-16,3-1-9 0,-5 0 9 0,0 0-4 16,22-12 1-16,-9 4-14 0,1-6 12 0,-1-1-12 15,1-1-6-15,-3-2-10 0,0 1-2 0,-3-2 4 16,0-1-3-16,-1-2-17 0,-3 0 20 0,4 1-12 15,-5 2 28-15,-1 2-9 0,1 4-8 16,-3 5 20-16,3 0-2 0,-3 0 7 0,0 3-3 16,2 2-8-16,-2 0 6 0,0 1-12 15,0 1 9-15,1 1 7 0,-1 0-2 0,0 0 18 16,0 0-5-16,3 16 5 0,-1 1 1 0,1 1 8 16,1 2-9-16,1-1 3 0,1 0-2 0,0-2-10 15,1 0-1-15,0-1 3 0,3-2 2 16,-2 0-2-16,1-5-10 0,3 0 7 0,-5-1-5 15,1-5 9-15,0-1-6 0,1-2-12 16,-9 0 9-16,8 0 3 0,2 0-5 0,14-17-22 16,-10 7-1-16,-3-2-4 0,-3-2-14 0,0 0-19 15,-1-4 4-15,-3 1 15 0,0-2-31 0,-2-3 8 16,-2 1 4-16,0 1 9 0,0 10 1 16,0-1 5-16,0-1 3 0,0 2 21 0,0-1-14 15,0 4 13-15,0 0-11 0,0 7 2 0,0-7 2 16,0 7 7-16,0 0 6 0,4-9-8 15,-2 13 17-15,1 1 12 0,-1 0-3 0,9 10 16 16,-2 1 13-16,-2-1-23 0,5 1 3 0,-3 0 9 16,0 0-14-16,0 1 23 0,-1-4-14 15,-1-1-3-15,-2-3-1 0,-1-4-9 0,1 2 27 16,-2-2 23-16,-1-2 12 0,-1 0 1 0,0-2-3 16,0-1-12-16,-1 0 0 0,0-3-13 15,0 2 0-15,0-4-15 0,-1-2-9 0,0-10-6 16,1 8-4-16,0-6-9 0,0-2-13 15,0-1 6-15,12-15-8 0,-6 16 9 16,0 2-12-16,2 3 1 0,-1 3-1 0,1 4 2 16,0 2-8-16,3 3 14 0,-11 0-11 0,11 0 10 0,14 12-1 15,-12-1-5-15,-1 0 5 0,-2 1 4 16,0 0-3-16,-3 1-3 0,-2-2 0 0,1 1 12 16,-2-4 0-16,-1-1 5 0,-1-2-10 15,1 0 14-15,-2-3-1 0,1 1 7 0,-2-3 2 16,0 1-6-16,0-1 5 0,-2-2 5 0,1 0 5 15,-2 0-13-15,2-4 6 0,-4-7-3 0,2-3-2 16,2-2 1-16,0-2 2 0,1 9-11 16,0-4-5-16,0-3-2 0,15-22 1 0,-4 19 0 15,2 2-6-15,4-2 2 0,-1 3 2 0,3 2-4 16,1 6-2-16,0 5-3 0,0 4 12 16,-11 1-12-16,19 14 8 0,-12-3 1 0,0 2 8 15,-1 3-7-15,-2 2 1 0,-1-2-4 0,-1-1 0 16,-1-3 1-16,2 4-2 0,-2-4 7 15,0-3 6-15,-2-3 6 0,1-3 10 0,-9-3 1 16,6 0 5-16,1 0 1 0,13-11 1 0,-4 0-9 16,-2-5 8-16,1-4-4 0,-2 0-16 15,0-1 1-15,-3-4-5 0,-2-1 7 0,-2 0-5 16,-1-2-7-16,-2-1 8 0,0 5-5 0,-2 4-5 16,0 1 6-16,-1 7 6 0,0 12-5 15,0-7 2-15,0 7-8 0,-9-3-2 0,5 9-4 16,-2 13-1-16,2-1 6 0,0 3-2 0,2 0-1 15,1 2 7-15,1 1-1 0,0-13 5 16,0 6-3-16,18 20 2 0,-5-19 7 0,2-1 8 16,5-3-4-16,2-3 2 0,0-3 0 0,0-3-5 15,5-3-29-15,2-2-29 0,-14 0-13 16,9 0-22-16,30-12-8 0,-24 8-23 0,1-2 10 16,0 1-78-16,-5 0-29 0,-3 3-26 0,-4-2-21 15,-6 1 13-15,-13 3-19 0,7 0 24 16,-7 0-124-16,6 3-94 0,-7-1 35 0,-2 1 30 15,-2-2 12-15,-10 7 26 0,-4 0-19 0,-4 1 20 16,-1 1 19-16,-5 1 48 0</inkml:trace>
  <inkml:trace contextRef="#ctx0" brushRef="#br0" timeOffset="504977.8038">778 17527 262 0,'-24'17'494'0,"-1"0"-91"15,16-9-63-15,-1 0-43 0,6-2-37 0,4-6 91 16,18-6-10-16,5-3-26 0,17-8-21 16,7-12-13-16,19-10-19 0,-3 3-21 0,2-5-20 15,2 0 10-15,12-5-34 0,11-6-13 0,8 0-18 16,80-40-7-16,-37 16-39 0,34-16-6 15,5-1 1-15,1 5-32 0,4-3-21 0,12 3-27 16,-13 6-31-16,-40 22-20 0,-25 11-7 16,-15 6-14-16,-5 4-8 0,-7 3-24 0,-4 2-8 15,-10 4-2-15,-10 3-10 0,-7 7 8 16,-11 0-11-16,-1 1 6 0,-11 4-19 0,-7 2 8 16,-5 3-14-16,-6 0 0 0,-8 4-18 0,-8 2-10 15,-4 4-18-15,0 0-33 0,-13 0-53 16,-8 5 20-16,-2 3-263 0,-3-1 33 0,-7 3 46 15,-8 4 6-15,-7 3 36 0,-5 4 24 0,-9 3 54 16,-4 8-15-16</inkml:trace>
  <inkml:trace contextRef="#ctx0" brushRef="#br0" timeOffset="505236.118">1978 17193 651 0,'-40'31'369'0,"8"-1"-63"16,3-6 0-16,7-3-3 15,7-1-39-15,7-3 61 0,8-17-15 0,13 7-31 0,14-17-20 16,7-6-17-16,8-6-12 0,8-7-34 0,7-8-15 16,6 1-8-16,12-8-23 0,7-2-11 15,7-5-2-15,6 1-20 0,3-5-17 0,0 3-8 16,-1 1-11-16,-5 1 0 0,-6 3-30 0,-6 1-31 16,-10 4-28-16,-6 5-25 0,-12 1-12 0,-4 4 5 15,-8 3-118-15,-6 1-34 0,-7 0-45 16,-3 1-41-16,-9-2 27 0,1 1-266 0,-4-2 53 15,-3 0 12-15,-1-2 29 0,-3-4 43 0,0-1 18 16,-1-3 11-16,3-2 29 0,0-1 33 16</inkml:trace>
  <inkml:trace contextRef="#ctx0" brushRef="#br0" timeOffset="506004.9951">3216 14822 776 0,'0'0'282'0,"0"-13"-1"0,0 13-6 15,0 0 7-15,0 0-37 0,9-12-8 0,3 12-28 16,7 0 28-16,5 0-14 0,4 0-17 0,2 0-22 16,3 0-18-16,1 0-2 0,0 0-22 15,0 0-19-15,-3 0-19 0,-1 0-1 0,24-10-28 16,-32 9-32-16,-2-2-23 0,-6 3-2 0,-3-3-105 15,-1 0-48-15,-4-1-47 0,0 0 16 0,-3 1-267 16,-1-2-38-16,-1 2 50 0,-3-3 30 16,2 6 26-16,-9-16 0 0,-3 5 17 0,0 1 47 15,0 0 19-15</inkml:trace>
  <inkml:trace contextRef="#ctx0" brushRef="#br0" timeOffset="506252.1559">3479 14628 339 0,'-5'-3'471'0,"3"1"-27"0,-1 0-62 15,1 0-61-15,2 1 10 0,0 1-24 0,4 1-7 16,0 0-15-16,17 6-24 0,5-1-19 16,2 1-22-16,2-2-14 0,4 4-24 0,3 1-11 15,4 3-12-15,-3 1-16 0,-2-1-18 16,-2 1-6-16,-4 1-26 0,-2 1-27 16,-5 1-10-16,-6-1-13 0,-4 8-11 0,-9-1-32 15,-4-11-24-15,-16 23-16 0,2-11 2 0,-6 0-79 16,-4 2-21-16,-5-1-43 0,-2 0-24 15,-4-3-51-15,0-1 24 0,2 5-268 0,-1-5 21 16,2-2 41-16,0-3 22 0,4 0 15 16,4 1 49-16,1-5 18 0,2 2-5 0,4-6 31 15</inkml:trace>
  <inkml:trace contextRef="#ctx0" brushRef="#br0" timeOffset="506392.5374">3439 15210 620 0,'3'-1'380'0,"2"-1"-21"15,0-1-48-15,0 0 37 0,12 0-13 0,-1-4-27 16,-2-1-35-16,-2 4-16 0,-4 0-46 15,-1 1-25-15,0 0-59 0,0 2-13 0,-4-1-127 16,0 0-66-16,-2 1-77 0,2-1 14 0,-1 2-329 16,0 0 49-16,-2-3 27 0,2 3 6 15,0-1 24-15,0-1 24 0,-2 2 9 0,0 0 56 16</inkml:trace>
  <inkml:trace contextRef="#ctx0" brushRef="#br0" timeOffset="508031.6442">15458 14066 331 0,'0'-13'315'0,"14"13"-40"15,3-25-60-15,-14 20-17 0,-1 3-34 0,-2 2 0 16,2 0-3-16,-2 2 1 0,0 4-16 0,0 0 0 15,0 18 16-15,0-12-27 0,0 10 13 16,0 5 0-16,0 7 10 0,0 5-18 0,0 6 43 16,7 54-28-16,-2-36-9 0,1 5-15 0,3 3 4 15,3 6-23-15,-1 3 3 0,3 3-6 0,1 8-9 16,1 1-15-16,-1 5-6 0,2 5 3 16,-4 2-1-16,1 0 3 0,-4 4-3 0,-3 8 2 15,0 0 6-15,-3 4-9 0,-4 1-12 16,0-59-12-16,0 32 5 0,0 16-9 0,0 8-10 15,-11 123 4-15,9-121-6 0,2-3-9 16,-2-5-16-16,2-59 5 0,0 23-14 0,0 8 10 16,10 139-13-16,-5-102-9 0,2-15 1 0,-2-14-6 15,1-13-4-15,-3-8-2 0,3-8-1 0,1-7-10 16,-2-10 22-16,-3-6-23 0,2-7 14 16,-2-6-2-16,-2-16 9 0,0 2 1 0,0 0-19 15,0-4 8-15,0-2 6 0,1-1-27 0,-2-12-27 16,4-2 7-16,-1 0-29 0,2-8-30 15,1 0 9-15,0-2-14 0,4 0-8 16,-5-7-16-16,-4 2-38 0,0-1-26 0,4 7 21 16,-1-3-158-16,-3 13-103 0,0-7 22 15,0-2 34-15,0-2-5 0,0-1 41 0,0-2 29 16,0-3 22-16,0 2-8 0</inkml:trace>
  <inkml:trace contextRef="#ctx0" brushRef="#br0" timeOffset="510843.154">18189 14987 704 0,'0'0'206'15,"0"0"-12"-15,0 0-22 0,14 0-8 16,-14-12-12-16,0 12 1 0,0 0-16 0,0 0-17 15,0 0 5-15,0 0-10 0,21-25 7 0,-19 22-5 16,-2 1-13-16,0 1-10 0,1-1 9 16,-2 0-29-16,1 0 6 0,0 0-2 0,-2 2-7 15,2-3-13-15,0 2-1 0,-2-2-6 0,1 1-16 16,0 1 13-16,-1-1-6 0,0-1 3 16,0 0 11-16,-3 1-16 0,3-2-8 0,-2 1-1 15,-2 1-3-15,3-4 13 0,-7-1-1 0,1-3-2 16,0 4 13-16,-2-2-15 0,0-1-12 15,-1 1 4-15,1 1 22 0,1 4-37 0,0-1 2 16,1 1 4-16,1 0 3 0,-2 3-22 0,3-1 0 16,7 1 18-16,-13 0 2 0,-18 9 8 15,10 2 5-15,3-1-2 0,3 5-4 0,-4 2-5 16,5 1-2-16,-1 0 27 0,1 4-9 0,1 1-13 16,2 0 5-16,4-1 9 0,3-2 10 15,4-2-40-15,0-10 16 0,0 4-5 16,13 12 10-16,-4-14-1 0,1-3 1 0,-2-2-5 15,3-4 1-15,0 0-5 0,-11-1-7 0,14 0 2 16,4 0-8-16,18-11-20 0,-16 2 24 0,0 0-25 16,0-5 6-16,-2 3-7 0,-1-3 0 15,-1 0 1-15,-1-3-7 0,0 1 4 0,-4 0-18 16,1 0 26-16,-2 3-1 0,-2-1 3 16,1 3-1-16,-6 3 1 0,2 1 22 0,-3 3-12 15,0 0 16-15,-1 2-25 0,-1 2 6 16,0 0 29-16,0 0 24 0,-1 9 8 0,1-4-10 15,0 2 7-15,0 1 6 0,0 13 2 0,0-11 0 16,0 5 4-16,0 2-9 0,14 19-11 0,-7-17-1 16,1-2-2-16,0 0-12 0,-1-3 2 15,2-1-27-15,-2-4-25 0,0 2-22 16,-3-3-35-16,3-3 7 0,-3-4-89 16,2 0-28-16,-6-1-45 0,0 0-49 0,7 0 27 15,0 0 21-15,4-10 22 0,-6 7-291 16,6-9 45-16,-2 0 19 0,1-1 29 0,-1-4 26 15,1 1 36-15,5-1 40 0,-5-2-25 0</inkml:trace>
  <inkml:trace contextRef="#ctx0" brushRef="#br0" timeOffset="511373.9078">18487 14538 756 0,'-1'-5'384'0,"0"1"-38"15,1-1-27-15,0-2-42 0,1 2-11 16,0-2-30-16,2 2-16 0,7-5-20 0,1 0-8 16,-1 5-22-16,6-4-12 0,-3 9-18 15,-5 0-7-15,7 0-33 0,19 9-8 0,-16-1 0 16,-3 4-1-16,1 0-36 0,-4 0 6 0,-2 2-7 15,-2-1 5-15,-3 2-12 0,-2-1-10 0,-3-14-9 16,0 9 15-16,0 1-6 0,0 3-21 16,-15 13 25-16,5-14-11 0,-1 2-9 0,-2-3 5 15,-1-2 3-15,2-2-20 0,-2 0 9 0,0-2 0 16,1-2-22-16,6-1 22 0,0 0-11 16,0 1 10-16,3-3-12 0,-1 0 14 0,3 0-15 15,2 0-25-15,0 0 21 0,-1 0-3 16,4 0-2-16,1 0-6 0,1 1 15 0,2 1 4 15,10 3-17-15,-1-1 10 0,0 5 0 16,2-1-17-16,-3 1 12 0,0 2 17 0,-2-2-13 16,-1 2 8-16,-3 0 4 0,-4-2-4 0,-2 0 15 15,-1-3-1-15,-1 3 8 0,-1-9 5 0,0 0-3 16,0 8 2-16,-14 12-7 0,4-11-2 0,-4 0-8 16,-3-1 3-16,0-4-23 0,-7 0-29 15,3 1 3-15,2-1-80 0,-3 0-31 16,3-3-12-16,11-1-49 0,0 0-28 0,-1 0 23 15,0 0-226-15,-3-13-62 0,11 10 46 0,0-1 23 16,1 2 36-16,2-1 13 0,0 1 27 0,3-1 15 16,0 1 4-16</inkml:trace>
  <inkml:trace contextRef="#ctx0" brushRef="#br0" timeOffset="511693.2702">19398 14907 219 0,'2'-6'549'16,"0"2"-122"-16,-1-1-32 0,1 3-30 0,-1 0-41 16,0 1-33-16,0-2-29 0,-1 3-23 0,0 3-11 15,1 1-19-15,-2 2 1 0,0 1-8 16,-1 12-16-16,2-9-7 0,0 7 0 0,-8 26-11 15,6-18-12-15,0-2-8 0,0 2-24 16,1 2 2-16,-2-3-18 0,1-3-5 0,2 0-18 16,0-11-24-16,0 1-26 0,0 0-32 0,0-2-39 15,0-1-33-15,0-1 5 0,0-7-134 0,0 0-56 16,2 8 25-16,-2-11-305 0,0 1-8 16,0-3 66-16,2 1 37 0,-2-4 6 0,0 2 38 15,-1-2 39-15,1 0 24 0,0-2-8 16,-11-15 13-16</inkml:trace>
  <inkml:trace contextRef="#ctx0" brushRef="#br0" timeOffset="511926.3772">19171 15022 1105 0,'-5'0'372'0,"2"-2"14"0,1 2-24 15,0 0-31-15,4-1-25 0,-1 1-17 16,4 0-13-16,2-1-33 0,20 0-18 0,-15 1-19 15,7 0-16-15,30-6-33 0,-33 6-10 16,10 0-11-16,1 0-32 0,3 0-37 0,34-11-40 16,-31 9-1-16,-2-3-126 0,-6 2-53 0,-5-4-57 15,2 0 19-15,-4 3-326 0,-3-2 10 16,-2-1 36-16,-2 2 35 0,1-2 70 0,0 2 25 16,2 0-31-16,1 1 23 0,4 0 39 15,5 0 49-15</inkml:trace>
  <inkml:trace contextRef="#ctx0" brushRef="#br0" timeOffset="512500.9108">19902 14904 422 0,'-3'-3'342'0,"1"3"-19"16,0-2-34-16,0-2-15 0,-1 1-19 15,1 1-7-15,-1-1-27 0,1-1-28 0,0 0-21 16,-1 0 19-16,0-2 4 0,2 1-10 16,-1-1-16-16,1 1-17 0,1-3-20 0,0 8 2 15,0-10-14-15,17-13-10 0,-4 9 2 16,1 3 4-16,4 1 0 0,0 1-7 0,3 2-7 15,2 3-7-15,-2 1-9 0,-9 3-12 0,4 0-2 16,23 15-20-16,-21-2 0 0,0 2 2 16,-7 3-7-16,-4 0 0 0,-1 2-1 15,-6 2-2-15,0-13-6 0,0 7-11 0,-14 17-3 16,5-14 14-16,-3-1-17 0,-1-2 4 0,-3-1 2 16,0-1-3-16,-3 1-8 0,2-5 1 0,-2-2-11 15,1-2 15-15,0 1-6 0,2-2 0 16,-3-2-11-16,5-3 5 0,3 1-2 0,2 0-12 15,1 2-6-15,1-1 12 0,2-2-2 0,1 0 2 16,0 0 0-16,1 1-9 0,-2 0-2 16,5-1-1-16,0 0 6 0,0 0 8 0,0 0-1 15,12 0 6-15,-5-1 4 0,1 0-1 0,13 2-7 16,-10-1 14-16,6 0-2 0,3 0-6 16,1 0 1-16,2 0-2 0,0 0-1 0,2 0-12 15,23-14-19-15,-26 9-32 0,-2-2-39 0,-1 5 8 16,0-6-125-16,-4 1-46 0,0-1-55 15,-2 2 29-15,5-2-263 0,-5 1 38 0,-2-1 32 16,-3 2 32-16,-1-1 32 0,0 3 32 16,0-1 19-16,-2-1 74 0,6-1-16 0,1-2 18 15</inkml:trace>
  <inkml:trace contextRef="#ctx0" brushRef="#br0" timeOffset="512890.9493">20372 14807 456 0,'-1'0'382'16,"1"1"-14"-16,0-1-24 0,-1 0-50 0,1 1-12 15,0 2-36-15,-2 0-30 0,2-2 23 16,2 1-31-16,-1 0-8 0,3 0-24 0,0 0-4 16,0-1-25-16,3 0-18 0,1-1 1 15,11 1-10-15,-10-1-28 0,6 0 5 0,4 0-23 16,2 0-20-16,20-10 0 0,-22 8 6 0,-2-1-19 15,-2 2 7-15,-5-1-18 0,-2 1-4 16,-1-1-4-16,-2 2-10 0,-5 0 5 0,0 0 1 16,0 0 1-16,11 10 19 0,-10-5-12 15,-2 1 20-15,-1 13 7 0,2-8 6 0,-9 19-2 16,3-8 8-16,0 1 2 0,1-1-14 0,-1 0 3 16,-1 1-6-16,2-2-15 0,0 0 13 0,1-1-6 15,0-3-9-15,2-1-22 0,-1-4-11 16,2-3-42-16,-2-2-38 0,3 0 7 0,-3-2-58 15,3-1-47-15,0-1-41 0,-2-1-58 16,2-2 30-16,0 0-281 0,1-2 40 0,-1 1 36 16,1-1 39-16,0-1 31 0,1 0 20 0,0-3 13 15,7-8 25-15,-1 3 45 0,0-3-9 0</inkml:trace>
  <inkml:trace contextRef="#ctx0" brushRef="#br0" timeOffset="513363.7221">20863 14726 371 0,'2'-4'481'0,"-1"1"-109"0,0 3-53 15,0 1 40-15,2 4-8 0,-2 0-24 16,4 13-21-16,-1 0-22 0,1 2-27 0,2 2-14 16,-3 3-20-16,4 0-9 0,-2 1-25 0,0-2-17 15,-1 1-8-15,4-3-14 0,-3-1-21 16,0-2-13-16,-2-1-18 0,1 1 4 15,-3-10-19-15,0 0 1 0,0-2-8 0,-1-2 1 16,0-1-17-16,1-1 3 0,-2-3-6 0,0 1-18 16,-2-2-6-16,1 1-3 0,0-3-11 15,-1 0-12-15,1-2-16 0,0 1-12 0,-1-1-3 16,2-2 1-16,0 1 0 0,1 0-1 16,-1-2 10-16,0-1-11 0,16-13 10 0,-4 13-3 15,-1-1 3-15,2 3 2 0,0 1 4 0,6 0-6 16,0 3 0-16,-5 1 4 0,-4 2 6 0,7 0-1 15,20 11 1-15,-18-5 10 0,-2 1 6 16,-2 0 5-16,-2 8-10 0,-1-1 14 0,-5-2 4 16,-1-3-2-16,-5-1 18 0,0-1-2 15,-1-7-14-15,0 7 16 0,-12 16-17 0,1-13 2 16,-2-1-6-16,-1-1 14 0,-3-1-17 0,-3-3-14 16,0 0-19-16,-3-3-38 0,-2 1-32 0,15-2 8 15,-7 0-123-15,-2 0-44 0,-21-14-56 16,21 2 26-16,3 1-298 0,4-3 52 0,1-3 41 15,3-1 13-15,4 0 29 0,1-4 28 16,3 12 47-16,0-6 64 0,17-19 15 16,-3 15 10-16</inkml:trace>
  <inkml:trace contextRef="#ctx0" brushRef="#br0" timeOffset="513803.4325">21080 14541 704 0,'-9'-15'428'16,"3"1"-67"-16,2 4 11 0,1 0-43 0,1 1-16 15,2 0-40-15,0 9-29 0,0-11-36 16,15-9-5-16,-8 14-29 0,7-1 0 0,2 4-9 16,3 1-10-16,-8 2-18 0,7 0-3 15,2 0-24-15,22 16-1 0,-22-6-17 0,-2 2 2 16,-1 1-19-16,-5 1 1 0,1 1 3 15,-6 1-16-15,-1-2-4 0,-2 2-9 0,-4-2 7 16,0-14-13-16,0 12-2 0,-12 18-2 0,5-17 1 16,-4 0-9-16,0-1-8 0,-3 1 3 15,0-3 4-15,0-2-8 0,-1 3-2 0,1-3-3 16,1 0 1-16,-3-3-4 0,6 1-8 0,3-2 5 16,3 0-9-16,0-1 6 0,0-1 2 0,1 0-6 15,2-1 4-15,1 1-9 0,0-2 17 16,0 0-4-16,0 0 3 0,14 2-1 0,-7-2 2 15,1-1-7-15,14 1 9 0,-9 0-3 0,5 0-9 16,5 0-7-16,4 0-19 0,31-8-38 0,-27 5-51 16,1 1 11-16,3 2-133 0,-5-2-49 15,4 0 26-15,-1 2-326 0,-14 0 38 0,7 0 54 16,4 0 28-16,4 0 44 0,38 12 41 0,-38-7-2 16,0-1 30-16,0 2 17 0,-1-2 10 15</inkml:trace>
  <inkml:trace contextRef="#ctx0" brushRef="#br0" timeOffset="514375.969">22134 14777 1198 0,'3'3'453'16,"0"3"-15"-16,3 8-13 0,0 2-29 0,-2 2-34 16,0 3-25-16,0-1-21 0,0-1-39 15,1-1-23-15,-2 0-27 0,1 3-12 0,-2-7-27 16,-2-3-20-16,1-2-15 0,0-1-14 0,-1-2 1 15,1-2-24-15,-1-4-12 0,0 0-3 16,0 0-7-16,0 0-6 0,0 0-23 0,-13 8 4 16,9-11-7-16,1 0-9 0,0-1-28 15,0-2-5-15,0-10-31 0,0-1 2 0,3-2-14 16,0 9-1-16,0-3-15 0,15-17 5 0,-5 15 1 16,0 1 7-16,2 3 7 0,3 2-12 15,1 3 4-15,0 0 11 0,-7 6-5 0,6 0 0 16,19 11 10-16,-15-6 3 0,-1 7 7 0,1-1 1 15,-3 0-2-15,1 4 16 0,-3-1-2 16,-1 1-2-16,-4-2-6 0,-2-1-1 0,-2-2 18 16,-2-3 0-16,1 0-11 0,-2-3-1 15,-1 0 7-15,-1-1 15 0,0-3-5 0,0 0-7 16,0 0-6-16,0 0 1 0,-8 2 7 0,6-4-6 16,-1-2-2-16,1-1-9 0,-1-1 0 15,2-10-18-15,1 1-13 0,0 7 14 16,0-5-17-16,21-16 6 0,-8 14 11 0,4 1 4 15,2 4 0-15,2 1-2 0,3 2-5 0,1 1 6 16,0 5-4-16,-11 1-1 0,6 0 6 16,24 10 9-16,-22 2-6 0,-3-1 12 0,2 1-9 15,-6 1 15-15,-4 0-4 0,-2 0 6 16,-4-3-20-16,3 4 19 0,-7-5-7 0,-1-9-3 16,0 8-2-16,0-1-21 0,0-7-43 15,-13 15-21-15,8-13-44 0,0 0 12 0,0-2-127 16,-4 0-78-16,5-1 29 0,-4 1-274 15,-13-9 19-15,8 2 41 0,2-2 37 0,7 0 53 16,1-2 11-16,3 11 28 0,0-12 28 16,20-11 21-16,1 11 27 0,-1-1 10 0</inkml:trace>
  <inkml:trace contextRef="#ctx0" brushRef="#br0" timeOffset="514668.7453">22911 14809 329 0,'4'0'472'0,"-3"3"-70"15,1 0-61-15,0 1 67 0,-2 2-3 16,0 1-17-16,-1 11-23 0,1-9-22 0,0 5-38 15,0 3-33-15,11 14-23 0,-5-14-3 0,2-2-19 16,2-2-28-16,5 0-28 0,0-4-8 16,2 1-23-16,1-3-11 0,3-4-2 0,0 1-21 15,-1 1-23-15,3-4-6 0,-13-1-24 0,7 0-4 16,22-17-10-16,-18 9-16 0,0-1-20 16,-5-1-2-16,3-3-1 0,-4 0-14 0,-5-1-5 15,0 0-14-15,-3 1 7 0,-3 0-10 0,-3 2-7 16,-1 11-5-16,-13-16-4 0,-1 6-5 15,-4 1-12-15,-6 2-25 0,-2 3-18 0,0 3 12 16,1-1-48-16,10 2-22 0,-5 0-17 0,0 0-21 16,-1 0-28-16,5 0-8 0,1 0 22 15,4 0-264-15,2 0 35 0,9 0 35 16,-8 0 29-16,8 0 29 0,-3 7-6 0,9-5 11 16,16 2 45-16,9 0-15 0</inkml:trace>
  <inkml:trace contextRef="#ctx0" brushRef="#br0" timeOffset="515184.1137">23524 14854 662 0,'19'-8'349'0,"-3"1"-13"16,0-3-24-16,-4 0-7 0,-3-2-35 0,1-2 4 15,-6 5-5-15,-2 1-19 0,-2 0-20 16,0 8-16-16,0 0 5 0,-12-14-10 0,6 12-15 16,-2 1 0-16,-15 7-23 0,2-1-1 0,-4 3-14 15,0 5-6-15,4 1-20 0,1 0-5 0,0 1-22 16,3 4 10-16,3-1-24 0,0 1-13 15,3 0-4-15,4 2 2 0,3 0-22 0,3-7 1 16,1-14 0-16,0 9-3 0,11 7 11 16,1-10-21-16,1-1-21 0,-2-3-14 0,0-2-19 15,3 0-30-15,22-15-16 0,-14 6-19 0,1-4-10 16,-2 0 9-16,1-4-89 0,-4 1-12 16,-1-2-4-16,-1-1-22 0,-2-6-11 0,1 0 1 15,-2-3 2-15,2 1 19 0,-1-1 11 0,-7 0 9 16,-1 0 20-16,-3-1 19 0,-3 14 36 15,0-7 10-15,-12-28 29 0,5 24 32 0,-2 0 29 16,0 2 9-16,-3 3 26 0,-1 3 17 16,1 0 21-16,0 3-15 0,-1 3 39 0,4 3-14 15,1 1-8-15,1 3-6 0,-1 2 16 0,1 1 17 16,7 2-5-16,0 0 16 0,0 0 5 16,-17 22 18-16,10-2 10 0,4 1 0 0,1 5 3 15,1 6 9-15,1-17 0 0,0 10-7 16,0 6-6-16,14 36-3 0,-8-32-16 0,0 3-10 15,3-3-19-15,1 1-1 0,3-6-27 0,-1-1-33 16,0-4-22-16,0-1-44 0,0-2-32 16,1-2-52-16,4-6 11 0,2-5-175 0,0-1-44 15,4 0 27-15,3-4-269 0,1 1 29 16,4-2 40-16,2-3 36 0,-16 0 41 0,9 0 43 16,33-12 25-16,-24 4 25 0,1-1 7 15,1 1 25-15,4-5-8 0</inkml:trace>
  <inkml:trace contextRef="#ctx0" brushRef="#br0" timeOffset="515421.7458">24505 14727 551 0,'5'-2'547'0,"-1"5"-40"16,-1 3-27-16,1 9-36 0,-2 4-18 0,0 5-26 16,0 3-34-16,-2 6-42 0,3-2 14 15,-2 1-7-15,-1-15-44 0,0 8-28 0,0 5-41 16,0 2-10-16,0-1-24 0,0-1-25 15,0 2-16-15,0-3-76 0,-13 26-41 0,10-33-39 16,1-2-42-16,-2-3-33 0,0-7-37 0,2-3 12 16,-2-4-131-16,-2-3-50 0,-1-1-47 0,7 1 30 15,-25-15-249-15,12 3 35 0,4-2 56 0,0-4 5 16,-1-3 44-16,4-3 41 0,1 1 26 16,1-4 24-16,2-2 17 0,2 1-15 0</inkml:trace>
  <inkml:trace contextRef="#ctx0" brushRef="#br0" timeOffset="515621.7822">24446 14868 855 0,'14'-21'419'0,"0"3"-8"0,6 0-20 16,1 5-12-16,2 1-7 0,3 4-21 0,0 5-26 16,-11 3-19-16,5 0-7 0,27 20-9 15,-24-7-9-15,-1 5-44 0,-5 4-17 16,-3 0-27-16,-5 2-19 0,-2 5-13 0,-7-4-9 16,0-11-19-16,-15 21-20 0,2-14-54 0,-6-5-48 15,-3-2-52-15,-11-8-50 0,0 1 8 0,-8-5-157 16,19-2-74-16,-10 0 28 0,-44-13-309 15,30 1 55-15,2-1 41 0,0-7 21 0,1-1 53 16,2-5 43-16,-1-3 15 0,3-3 24 16,5-3 25-16,-1-4 20 0,-1-4 29 0</inkml:trace>
  <inkml:trace contextRef="#ctx0" brushRef="#br0" timeOffset="518129.5457">25329 14979 836 0,'0'0'353'0,"-14"0"-7"0,14 0-38 0,0 0-40 15,0 0 4-15,0 0-15 0,0 0 0 0,0 0-5 16,0 0-12-16,0 0-7 0,0 0-12 16,11-13-21-16,1 13-4 0,6 0-10 0,6 0-17 15,4 0-9-15,3 0-27 0,3 0-13 16,33-9-12-16,-31 7-13 0,-2-1-8 0,-1 1-4 16,1-3-29-16,-3 4-12 0,-3-2-34 0,-2 0-23 15,-4 1-52-15,-3 2 8 0,-8 0-92 16,-11 0-25-16,0 0-27 0,0 0-42 0,12 1 25 15,-15 0-253-15,-3 0-45 0,0 0 43 16,-2-1 42-16,-15 2 53 0,12-2-14 0,-24 5 56 16,10-2 12-16,-2-2-6 0,0 2 23 0</inkml:trace>
  <inkml:trace contextRef="#ctx0" brushRef="#br0" timeOffset="518345.6249">25296 15051 591 0,'-2'6'406'15,"0"-4"-13"-15,1 2-55 0,0-1 7 0,3-1-8 16,1 0-37-16,2 2-11 0,11 5-27 16,2-6-27-16,3 2-22 0,1-1-19 0,3-4-21 15,-1 2-14-15,-1-2-23 0,-1 0-23 16,-10 0-40-16,6 0-37 0,3 0-3 0,2 0-111 16,-2 0-42-16,21-11-31 0,-23 8-35 0,-1-2-43 15,-1-1 20-15,-1 0-265 0,-4-1 26 16,-1 2 33-16,-3-1 21 0,-2 1 42 15,-3 2 33-15,-1-3 3 0,-2 4 13 0,0 2 2 16</inkml:trace>
  <inkml:trace contextRef="#ctx0" brushRef="#br0" timeOffset="518647.4311">25508 14770 636 0,'0'-2'422'0,"0"0"-40"0,2 2-51 0,0 0 25 16,-1 4-39-16,8 9-1 0,-1 1-24 15,0 6-9-15,0 3-22 0,0 5-16 16,-1-2-19-16,-3 6-18 0,0-2-13 0,-1 0-23 16,-1 0-2-16,2 3-24 0,-3-2-7 0,1-2-32 15,-1-2 5-15,1-4-29 0,-2-10-38 16,2 6-37-16,1-3-38 0,0-7-32 0,2 0 8 15,1-4-145-15,1-3-53 0,0-1-48 0,-7-1 29 16,13 0-258-16,21-12 40 0,-15-1 36 16,2 3 18-16,-1-2 28 0,1-2 26 0,1 3 54 15,2-4-1-15,4 1 63 0,-1-2 8 16</inkml:trace>
  <inkml:trace contextRef="#ctx0" brushRef="#br0" timeOffset="518963.7705">26172 14916 684 0,'5'-6'482'0,"1"3"-58"16,-3 0-71-16,0 3 13 0,-1 1-17 16,-1 3-3-16,0 2-23 0,0 1-14 15,1 14-35-15,-1-2-18 0,2 1-41 0,0-1-13 16,2 0-6-16,2 1-20 0,0-1-20 0,2-6-1 16,1 1-20-16,0-5-2 0,-2-2-15 15,2-3-8-15,0-3-8 0,-10-1-2 0,11 0-23 16,18-10-4-16,-15 1-2 0,1-2-7 15,-3-3-22-15,1 2 4 0,-2-6-21 0,-4 0-22 16,0 0-11-16,-4 0 12 0,-3 10-17 16,-12-15-10-16,1 12-11 0,-6 3-22 0,-5 2-9 15,-4 4-15-15,11 2-40 0,-7 0-17 16,-31 11 13-16,23-4-107 0,3 1-51 16,-1-1-59-16,3 1 28 0,2 0 32 0,6-1 27 15,6-2-271-15,4-2 53 0,4-2 25 0,2 0 41 16,1-1 33-16,0 0 20 0,0 0 57 15,27 12 6-15,-7-8-11 0</inkml:trace>
  <inkml:trace contextRef="#ctx0" brushRef="#br0" timeOffset="525080.9061">17207 15798 892 0,'0'0'344'15,"0"-15"-19"-15,0 15-21 0,0 0-65 16,6-27-40-16,-4 25 19 0,-2 2-26 0,2 2 25 16,-2 4-3-16,3 9-4 0,-1 3-5 0,2 6-3 15,1 2-15-15,-5 1-9 0,2-3-10 16,-2-9-6-16,0 6-11 0,0 1-10 0,0 3-13 15,0-1-5-15,-16 23-4 0,12-27-10 16,-3-3-5-16,1-3-14 0,-2 1 3 0,2-3-5 16,0-4 0-16,1 1-7 0,1-6-7 0,0-1-27 15,0 0 0-15,0-2 3 0,4 0-17 16,0 0-2-16,0 0-3 0,-7-12 0 16,8 8 3-16,1-1-13 0,4-7 4 0,2-1-12 15,3 2 10-15,2 0 0 0,1 2-16 16,3 3-3-16,3-2 12 0,1 1 0 0,1 5-7 15,2-2-11-15,-3 3 17 0,2 0-3 0,-3-1-8 16,0 1-31-16,0-1-7 0,-6 2-25 16,-5 0-20-16,0 0-39 0,-3-3 11 15,-1 3-32-15,-5 0-44 0,0 0-33 0,0 0-28 16,8 0-17-16,-8 0-17 0,13-9 29 0,-12 7-91 16,-2 1-74-16,1-1 34 0,-2-2 29 15,0 1-84-15,-1 1 29 0,-2-2 24 0,3 0 27 16,-8-5 17-16,4-1 41 0</inkml:trace>
  <inkml:trace contextRef="#ctx0" brushRef="#br0" timeOffset="525284.4563">17438 15962 394 0,'-5'-15'244'0,"3"4"-6"16,0-5-11-16,-1 1 7 0,3 3 6 0,-2 2-8 16,1 4-3-16,0-1 2 0,1 2-14 0,0 2-16 15,-2 2-23-15,2 1 45 0,3 1 10 0,-2 3 21 16,4 10-10-16,-1 5-3 0,-1 4-7 16,1 3 10-16,-4 2-23 0,0 1-27 15,0-14-11-15,0 8-7 0,0 2-26 0,0 1 3 16,0 0-35-16,-11 24-17 0,9-29-53 0,1-1-22 15,0-6-38-15,0-4-42 0,0-2-25 16,1-8-40-16,0 0 10 0,0 0-158 0,0 0-58 16,6 9 27-16,0-11-276 0,4-8 41 0,3-2 38 15,1-1 37-15,2 0 31 0,1-1 29 16,3 1 41-16,-2 0 31 0,1-1 34 0,3 2 10 16</inkml:trace>
  <inkml:trace contextRef="#ctx0" brushRef="#br0" timeOffset="525554.1599">17874 15884 937 0,'5'-10'468'15,"-1"1"-43"-15,-2 1-30 0,-2 2-42 0,2 3-58 16,2 0-19-16,1 3-19 0,-2 3-8 16,8 7-3-16,1-2-28 0,0 5-9 0,0 1-6 15,2 2-23-15,-2 5-9 0,1-3-1 16,1 0-35-16,-2 2-14 0,0-4-1 15,-2-1-13-15,-1-1-24 0,1-1-11 0,-4-4-34 16,-2-1-27-16,0-4-33 0,-1 1-22 0,-1-2-27 16,-1-1 7-16,1-2-124 0,2 0-21 0,-4 0-33 15,0 0-18-15,0 0-37 0,1-8 29 16,-2 6-210-16,-2-2-1 0,2-2 21 0,-1 0 40 16,-3-7 27-16,3-2 8 0,-1 2 26 0,1-3 15 15,2 2 28-15</inkml:trace>
  <inkml:trace contextRef="#ctx0" brushRef="#br0" timeOffset="525761.2118">18060 15933 368 0,'4'-15'283'0,"1"0"19"0,0-1-15 15,2 0 8-15,-5 4 10 0,1 3-38 0,1 2 73 16,-2 1-13-16,0 0-14 0,-2 3-31 0,3-1-20 16,-2 1-32-16,0 3 0 0,-1 2 13 15,-1 3-7-15,0-2-6 0,-2 3-22 0,-6 10-5 16,-2 1-12-16,0 0-34 0,-1 4-9 16,-2-2-18-16,-1 1 1 0,0-1-14 0,-1 1-11 15,2-4-47-15,-3 4-32 0,0-4-46 0,0 0-37 16,1-2-45-16,0 1-50 0,-1-7 15 0,5 1-98 15,0 0-52-15,1-5-40 0,2-2 27 16,2-1-261-16,0-1 34 0,7 0 54 0,0 0 17 16,-7 0 33-16,7 0 27 0,0 0 39 15,-11-7 8-15,11 5 15 0,0 0 8 0</inkml:trace>
  <inkml:trace contextRef="#ctx0" brushRef="#br0" timeOffset="527429.296">18403 15833 388 0,'0'-17'328'0,"1"-9"-32"15,-1 17-9-15,3 3-21 0,-6-2-11 16,3 8-33-16,0 0 8 0,0-8-35 16,0 8-21-16,0-6 40 0,0 6-19 0,0-8-19 15,0 8-11-15,0 0-39 0,0-7 6 0,0 7-20 16,-4-7-1-16,4 9 0 0,-2 2 12 16,0 0 4-16,1 4-12 0,-2 15-7 0,2 0 0 15,1-2-7-15,0 2-2 0,0 0-16 0,0-11-2 16,0 5-5-16,0 0-17 0,0 4 2 15,10 19-8-15,-7-22-8 0,2-1-9 0,-1-2-22 16,-2-4-33-16,0 0-44 0,1-4 6 16,-1-1-58-16,0-2-55 0,0-1-21 0,0 1-34 0,-1-1-34 15,1-1 24-15,2 1-270 0,-3-1 40 16,2 1 33-16,0-1 11 0,0 0 30 16,-1 1 48-16,2-1 36 0,1-2 9 15,1 1-1-15</inkml:trace>
  <inkml:trace contextRef="#ctx0" brushRef="#br0" timeOffset="527781.2344">19451 15734 419 0,'1'-4'447'15,"2"0"-74"-15,-1 2-25 0,-1 1-46 0,1 2 41 16,0 2-11-16,0 2-25 0,4 10-8 16,-2 4-19-16,2 3-26 0,-5 1-12 0,0 2-24 15,0 2-26-15,-1-15-14 0,0 7-18 0,0 3-7 16,0 2-27-16,0-3 3 0,0-1-25 15,0-3-37-15,0-3-40 0,0-4-42 0,0-1-39 16,0-2 5-16,0-7-137 0,0 0-64 0,0 0 22 16,-14 11-329-16,13-11 44 0,0-1 57 15,-1-2 4-15,0-1 51 0,-2 1 27 0,0 1 30 16,0-2 6-16,0 1 5 0,-10-2 57 16</inkml:trace>
  <inkml:trace contextRef="#ctx0" brushRef="#br0" timeOffset="527994.5889">19309 15941 784 0,'0'-1'476'0,"-1"-2"-44"0,1-1-52 0,3 1-9 15,-1 0-32-15,3 1-26 0,2 0-30 0,9-2-25 16,3 0-24-16,0-2-31 0,2 1-13 16,3 4-29-16,-12 1-9 0,7 0-37 0,3 0-30 15,2 0-51-15,0 0-64 0,28-9 5 0,-26 6-140 16,-3-2-78-16,0-1 23 0,2 2-291 15,-4 2 37-15,4-5 36 0,-2 2 27 0,2-1 24 16,5 0 25-16,-3 1 24 0,3 3 21 16,-16 2 13-16</inkml:trace>
  <inkml:trace contextRef="#ctx0" brushRef="#br0" timeOffset="530458.447">20194 15773 867 0,'0'0'286'0,"0"-15"-41"0,0 15-2 0,0 0-22 16,0 0-39-16,0 0-13 0,-24-28-11 16,28 24-12-16,6-6-7 0,-1-1-23 0,4 1 23 15,2-1-20-15,2 3-13 0,3 0-7 0,0 2 28 16,4 2-20-16,-4 1-6 0,-9 3-18 0,4 0-9 15,22 15-7-15,-20-4-7 0,0 5 30 16,-7 2-23-16,-5 1 15 0,1 1-2 0,-4 1-7 16,-2-12-7-16,0 8 0 0,-12 20-1 15,4-18-11-15,-4 0-7 0,2-2-8 0,-5-2 19 16,-2 2-24-16,-1-2 4 0,2-1-7 0,-3-2-12 16,3-3 5-16,-2 3 5 0,6-4-9 0,-4-5-9 15,1 4 12-15,7-5-2 0,0 0-8 0,2 0 0 16,2-1-14-16,4-1-10 0,0 0 15 15,0 0-16-15,0 0-1 0,-12 0 17 0,16 0-4 16,-1 0-10-16,2 0-2 0,2 0 14 16,1 0 14-16,16 0-5 0,-13 0-10 0,7 0 10 15,5 0-30-15,2 0 9 0,2 0-14 0,-1 0 1 16,2 0-52-16,-1 0-49 0,-1 0-35 0,27-14-44 16,-27 9-41-16,-2-2 22 0,1 1-258 15,-5-1 10-15,-2 0 43 0,-2 2 27 0,0-4 15 16,-3-2 26-16,-1 1 19 0,-1-2 6 15,-2-1-6-15</inkml:trace>
  <inkml:trace contextRef="#ctx0" brushRef="#br0" timeOffset="530807.3779">20692 15641 408 0,'-5'0'405'0,"3"-1"-61"15,-2-1-34-15,2 1-15 0,0 1-25 0,-1 0-14 16,3 0-31-16,-1 0 9 0,3 3-11 16,1-3-29-16,1 0-14 0,3 0-20 0,1 1-5 15,12 0-25-15,-9-1 2 0,5 0-19 0,4 0-21 16,0 0 3-16,-1 0-2 0,-1 0-25 16,-4 0-18-16,9 10 2 0,-9 0 6 0,-7-3-20 15,0 5 3-15,-3 0-9 0,0 3 19 0,-4 0 2 16,0-6-3-16,0 7-21 0,0 2 15 15,-12 21-2-15,9-20-4 0,-1 0-3 0,1-3-9 16,3-8 1-16,0 6-1 0,0-1-36 16,0-1-12-16,0-2 2 0,0-1-85 0,0-2-46 15,0-1-46-15,0-6-32 0,0 7 21 0,0-7-283 16,0 9-8-16,0-9 59 0,0 7 25 16,0-7 30-16,7 11 45 0,-4-9 20 0,1-3-22 15,2 0 23-15,0 0-1 0</inkml:trace>
  <inkml:trace contextRef="#ctx0" brushRef="#br0" timeOffset="531037.007">21114 15731 287 0,'4'-4'492'0,"-2"2"-78"0,0 1-63 0,1 1 18 16,0 0-11-16,1 2-15 0,10 6-27 15,-2 2-25-15,0 2-20 0,3 2-34 0,-2 0-32 16,4 2-14-16,-2 0-22 0,1 1-11 0,-2-2-27 15,2-1-21-15,-3-2-46 0,0 0-44 0,-4 0-2 16,0-6-80-16,-2-1-59 0,-2-1-17 16,-1-1-12-16,-2 1-31 0,0-4-48 0,-1 0 22 15,-1 0-236-15,0 0-22 0,0 0 31 0,-1-5 31 16,1 1 23-16,-1-1 25 0,1 0 43 16,0-2 13-16</inkml:trace>
  <inkml:trace contextRef="#ctx0" brushRef="#br0" timeOffset="531237.0314">21343 15738 938 0,'-2'-3'389'0,"1"2"-42"0,-1 1-46 16,-2 3 45-16,-6 8-12 0,-3-1-19 0,-2 4-25 15,-2-2-15-15,3 6-36 0,-4 0-15 0,1 0-24 16,1-1-18-16,-3-1-20 0,4 4-17 0,-3-3-34 16,2 0-43-16,-2 0-31 0,3-2-72 15,1-2 4-15,3-2-119 0,3-3-35 16,2-3-36-16,4-2 21 0,2-2-308 0,0-1 24 15,5-3 39-15,-1 3 35 0,10-8 29 0,-1-1 10 16,5-3 46-16,0 0 15 0,2-2 23 0</inkml:trace>
  <inkml:trace contextRef="#ctx0" brushRef="#br0" timeOffset="531449.7888">21619 15643 1032 0,'6'-2'368'0,"-1"2"-50"15,-2 4 32-15,-2 1-2 0,0 1-22 0,-1 13-16 16,0-10-40-16,0 7-33 0,0 3-14 0,0 3-33 16,-14 24-18-16,10-24-22 0,1 2-23 15,-1-2-48-15,1-2-33 0,1-4-4 0,-3 1-138 16,4-5-23-16,-2-3-49 0,2 0-34 16,1-9 21-16,0 7-294 0,0-7 35 0,20 21 33 15,-4-15-6-15,2 0 35 0,3-3 29 16,-10-3 41-16,9 0 26 0,4 0 2 0</inkml:trace>
  <inkml:trace contextRef="#ctx0" brushRef="#br0" timeOffset="532020.8378">22195 15798 990 0,'3'4'460'15,"-1"0"-27"-15,2 11-13 0,-2-3-25 16,0 0-25-16,-2 0-26 0,1 10-30 0,1-4-33 15,-2-9-33-15,0 5-22 0,0 4-31 0,0-2-18 16,0-4-13-16,0-3-13 0,0-1-26 16,0-1-5-16,0-7-17 0,0 8-7 15,0-8-20-15,-4 6-3 0,1-8-35 0,3 0 0 16,-1-4-30-16,0-1-21 0,1 0-11 0,2-12-9 16,-2 9-6-16,12-21-6 0,-5 10 10 0,2 4 2 15,3 4 4-15,-2-1-8 0,1 4 9 0,-2 2 0 16,4 2 5-16,-2 6 2 0,0-1 9 15,-11 1 10-15,11 0 14 0,18 18 19 0,-13-7 6 16,-1 2 0-16,0 1 18 0,-1 1-3 0,-1 0-2 16,-3 2 16-16,-3 0-18 0,-2-8 3 15,0 7-2-15,-3-5-5 0,-1-2 10 0,1-4-3 16,-2-1-5-16,0 0-2 0,0-4-10 16,0 0 16-16,-4 2-10 0,0-5 9 0,2-1-2 15,0-1-16-15,0-2-12 0,0-9-11 16,1-2-27-16,1 10 7 0,0-5-5 0,12-17-14 15,-4 15 12-15,3 3 7 0,2 2-9 16,3-1-6-16,1 3 4 0,3 1 11 0,2 4-9 16,1 3 4-16,-12 0 11 0,7 0 15 15,22 14 4-15,-18-5 1 0,-2 4 8 0,0 2 19 16,-3 2-2-16,-3 0 10 0,-2-2 2 0,-4 4-10 16,-1-4 12-16,-6-2-11 0,-1-13-9 15,0 11 16-15,0-3-53 0,0-1-4 0,-14 6-48 16,8-10-31-16,1-1-38 0,0 0-44 0,0-2 18 15,0-2-146-15,0 0-50 0,-6-7 31 16,7 1-304-16,4 0 68 0,4 1 46 16,6-7 38-16,2 1 35 0,9 0 12 0,0 0 26 15,-1 0 28-15,6 2 43 0,-2 2 19 16,0 6 7-16</inkml:trace>
  <inkml:trace contextRef="#ctx0" brushRef="#br0" timeOffset="532286.5462">22947 15899 442 0,'3'4'443'0,"-1"-1"-32"0,0 2-61 0,0 0 46 16,-1 2-15-16,-1 0-3 0,4 11-17 15,-2-5-26-15,3 2-29 0,2-1-18 0,-2 0-22 16,4-2-2-16,3 1-30 0,5-4-13 16,-1-1-43-16,3-1 1 0,5-2-23 0,0-2-17 15,-1 1-2-15,-12-4-30 0,7 0-33 16,23-11-5-16,-17 2-13 0,-2 2-20 0,-2-7-16 16,1 2-16-16,-2 0-6 0,-7-2-3 15,-2-1-21-15,-3 3-2 0,-4 2-9 0,-3 10-8 16,0-8 3-16,-23-8-11 0,5 11-9 0,-3 0-15 15,-1 2-12-15,-2 2-1 0,13 1 7 16,-6 0-73-16,1 0-35 0,-3 0-45 0,1 0-39 16,5 0 23-16,3 0-220 0,10 0-36 15,-8 0 30-15,4 11 29 0,9-8 37 0,16 3 21 16,7 3 24-16,4 1 25 0,6 3 14 0,4-2-9 16</inkml:trace>
  <inkml:trace contextRef="#ctx0" brushRef="#br0" timeOffset="532750.7888">23757 16002 647 0,'20'-7'395'0,"-4"-5"-36"16,-4 0-22-16,-2 2-43 0,-6 0 35 16,-4 0-12-16,0 10-17 0,-13-16-17 0,-2 11-4 15,-4 2-16-15,-3 2-21 0,1-1-22 16,8 2-15-16,-25 11-9 0,12-3-8 0,2 4-34 16,3 1-9-16,1 3-5 0,3 2-14 15,5 2-11-15,2-2-26 0,5 2 6 0,5 0-13 16,0-12-8-16,0 5-9 0,17 15 6 0,-4-17-24 15,0-2 6-15,2-3-23 0,7-3-13 16,-4-3-8-16,-7 0-29 0,7 0-14 0,23-17-8 16,-14 6-14-16,-6 0-17 0,1-3-26 15,0-4-17-15,0-1-5 0,0-3 11 0,-2-2-65 16,-3-2-6-16,0-4-3 0,0 1 3 0,-4-2 32 16,1 1 6-16,-5 0 22 0,-4-1 14 0,-2 1 15 15,-3 16 32-15,0-9 14 0,-11-25 13 16,5 23 35-16,2 5 16 0,-3 3-2 0,0 2 51 15,0 6-10-15,2 2 5 0,0 4 18 0,-1 3 6 16,6 0 5-16,0 0 21 0,-17 19 14 16,8-1-1-16,0 3 16 0,3 3-2 0,2 7 8 15,1 0-11-15,2 1 11 0,1-1-15 16,0-16-16-16,0 12 1 0,14 33-23 0,-6-29-5 16,1 1-32-16,-1-4-24 0,1-3-43 15,2-3-46-15,-1 1-55 0,3-3 11 0,-2-5-135 16,2-3-69-16,1-4-55 0,1-3 30 0,-4-5-235 15,-11 0 47-15,10 0 38 0,17-15 49 16,-12 3 12-16,2 3 28 0,1-4 25 0,-3-4 30 16,3-1 6-16,-1-2 28 0</inkml:trace>
  <inkml:trace contextRef="#ctx0" brushRef="#br0" timeOffset="532954.8282">24306 15831 804 0,'3'0'396'0,"-2"2"40"0,0 4-17 16,-1 0-26-16,0 14-8 0,0-10-18 15,0 8-9-15,0 4-34 0,0 3-14 0,0 1-40 16,0 1-15-16,0 0-44 0,0-2-24 0,0 0-19 16,-10 18-28-16,8-29-43 0,2-3-33 15,-1-1-36-15,0-5-36 0,1 0-47 0,0-5 5 16,0 0-134-16,7 4-59 0,-6-6-27 0,3-1 25 16,-1-2-264-16,5-7 41 0,0-1 37 15,1-5-24-15,2-4 50 0,0-2 27 0,3 4 25 16,0-1 23-16,0-3 21 0,1 0 11 15</inkml:trace>
  <inkml:trace contextRef="#ctx0" brushRef="#br0" timeOffset="533149.3541">24524 15847 943 0,'9'-10'462'0,"-2"4"-81"0,-1 3-1 0,-1 1-2 15,-2 5 11-15,-1 1-3 0,1 2-27 0,1 13-16 16,-6-1-38-16,2-7 18 0,0 10-24 0,0 3-39 16,0 2-6-16,0 2-31 0,0-2-23 15,0 0-26-15,0-1-14 0,0-1-45 0,-13 18-11 16,11-26-110-16,1-4-75 0,1-12-96 15,0 9 15-15,0-1-228 0,0-8 32 0,14 14-266 16,-7-11 59-16,16-3 43 0,-12 0 53 16,29-11 23-16,-9 8 40 0,0-4 19 15,7 2 50-15,4-2 43 0,8 1 3 0,2 1 26 16</inkml:trace>
  <inkml:trace contextRef="#ctx0" brushRef="#br0" timeOffset="534259.7422">25290 16049 702 0,'0'-13'375'0,"0"13"7"0,0 0-50 16,0 0 24-16,0 0-25 0,0 0-5 16,0 0-29-16,0 0-22 0,0 0-10 0,0 0-29 15,0 0-4-15,14-21-9 0,-2 21-5 16,8 0-14-16,2 0-18 0,5 0-32 0,2 0-5 16,2 0-21-16,1 0-8 0,1 0-22 0,-1 0-5 15,-2 0-47-15,-2 0-19 0,-2 0-37 16,-3 0-49-16,-3 0-33 0,-4 0 9 15,-2 0-130-15,-5 0-43 0,-2 0 23 0,-7 0-270 16,9 0-36-16,-10-3 42 0,-2 3 0 0,0-2 35 16,-1 1 74-16,-3 0 3 0,-12 2 30 15,11-1 51-15,-8 0 10 0</inkml:trace>
  <inkml:trace contextRef="#ctx0" brushRef="#br0" timeOffset="534499.8838">25294 16091 1000 0,'-2'2'363'0,"0"0"-47"0,2 0 39 0,2 0-19 16,0 0-35-16,2 1-10 0,2-1-27 0,7 5-18 15,5-1-19-15,0-1-17 0,3 2-24 16,2-2-15-16,1-2-14 0,4 3-20 0,0-3-18 16,-1 1-11-16,2-3-37 0,-2-1-34 15,-1 3-37-15,-15-3-20 0,7 0 0 0,0 0-100 16,1 0-24-16,12-11-30 0,-21 9-8 0,-2 0-26 15,-2 1 19-15,-4-3-174 0,1 1-104 16,-2 3 29-16,-3-3 31 0,2 2 28 0,-2-1 26 16,-1-1 24-16,-1 2 15 0,0-1 9 15</inkml:trace>
  <inkml:trace contextRef="#ctx0" brushRef="#br0" timeOffset="535646.9854">25486 15904 546 0,'0'0'306'0,"0"-13"-28"0,13 13-22 15,-13 0-4-15,0 0-36 0,18-26-12 0,-19 23-21 16,3-1-26-16,0 3-6 0,-2-2 0 15,0 0-19-15,2 2 3 0,-1-1 4 0,0 2-18 16,0-3 5-16,-1 3-46 0,1-2 4 16,0 2-20-16,0-1-6 0,0 1 7 0,0-1-8 15,0 1 21-15,1 1-8 0,-1-1-7 0,1 1 21 16,-1-1-14-16,0 0-1 0,0 2-10 16,1-2-5-16,-1 0-6 0,2 3 7 0,-2-3 2 15,1 2-19-15,0-2-1 0,0 0 1 0,0 0-22 16,-1 0 11-16,-1 2 0 0,1-2 4 15,0 1-7-15,1-1 10 0,-1 0-16 0,-1 2-3 16,1-2-3-16,-1 0 10 0,1 0-22 16,0 2 8-16,0 0-6 0,-1 4 6 0,0-2 1 15,-3 14 22-15,3-9 11 0,-9 26 8 0,6-8 4 16,-1 2 6-16,-3 1-9 0,3-1 9 0,0 0-20 16,1 0 7-16,3 0 2 0,-2 0-10 15,2-16-9-15,0 6 4 0,0 1-6 0,0 1-20 16,0-2-33-16,0-3-13 0,0-3-30 15,0-2 8-15,0-2-65 0,0-2-34 0,0-7-25 16,7 6-34-16,2 2-41 0,-5-7 25 0,-1-1-254 16,1 0 18-16,-1-1 34 0,1 1-18 0,0-2 28 15,1 2 69-15,0-2 26 0,0 1 16 16,1-1 12-16</inkml:trace>
  <inkml:trace contextRef="#ctx0" brushRef="#br0" timeOffset="536029.504">25957 15934 861 0,'7'-4'366'0,"-4"1"-28"16,1-4-33-16,-2 6-31 0,0-1-35 0,-2 1-26 15,0 1-25-15,-1 2 48 0,0 0-25 16,-5 14-15-16,0-1 7 0,1 4-6 0,-1 0-5 15,1 2-12-15,1-2-17 0,3 3-15 16,1-3-9-16,-4 1-9 0,4-11-17 0,0 2-4 16,0 2-19-16,13 11 3 0,-8-16-17 0,0-1-3 15,1-4-5-15,3-2-13 0,-1-1-16 16,0 0-15-16,7 0-8 0,18-13-23 0,-14 5-9 16,-2-1-2-16,-2-7-4 0,-1 1-28 15,-1-3 13-15,-3 1-11 0,-3-1-1 0,-4 0 0 16,-3 10-17-16,0-2 7 0,-17-11-35 0,3 12-2 15,-7 1-32-15,-4 0-33 0,-1 3-29 16,-3 2-50-16,14 3 22 0,-6 0-245 0,-2 0 36 16,-2 0-41-16,-1 0 34 0,-24 8 43 15,26-4 50-15,-2 0 9 0,0 4 22 0,0 1 13 16</inkml:trace>
  <inkml:trace contextRef="#ctx0" brushRef="#br0" timeOffset="539921.0186">19736 16832 296 0,'0'0'314'0,"0"0"-42"16,0-12-16-16,0 12-27 0,0 0-1 0,0 0-16 15,0 0-22-15,0 0-21 0,0 0-1 0,0 0-21 16,0 0-3-16,0 0 11 0,0 0-35 0,0-14 39 15,-13 14-37-15,13 0 4 0,0 0-39 0,-15-15 6 16,15 12 1-16,2 1-16 0,-1-3-3 16,3 1-13-16,2 1-5 0,6-4-13 0,6-1-11 15,-1-3-2-15,7 3-5 0,4-1-2 16,-1 0 32-16,0 3 4 0,5 0 21 0,-3 0-23 16,-2 4-2-16,-15 2-15 0,6 0 19 0,18 13-11 15,-20-5 11-15,-3 5 3 0,-5 5-4 0,-4 2-9 16,-1 1 6-16,-3-10-6 0,0 6-2 15,-14 19-2-15,4-16-12 0,-1-1 0 0,-4 1 12 16,0-2-4-16,-1-7-11 0,0 4-7 0,-3-2 7 16,2-1-12-16,0-5 0 0,0 1-11 15,1-4 2-15,4-1-22 0,-1-2 3 0,3-1-17 16,3 0 19-16,1 1-17 0,-1-1-1 0,7 0-26 16,0 0 21-16,0 0-22 0,-7 0 28 15,7 0-17-15,0 0 22 0,-8-12-8 0,9 10 17 16,2 0 8-16,0 1-6 0,3-2 0 0,2 2 3 15,-1-1-12-15,13 4 30 0,-9-2 2 0,5 0 0 16,2 0 14-16,24 12 3 0,-22-5-13 0,-1-2 2 16,-3 5-3-16,-1 2-14 0,-4-3 12 15,2 4 5-15,-3-3-3 0,-3 3 3 0,-1 0-1 16,-3-1 4-16,-3-2-2 0,0-10 13 16,0 7 11-16,0 4-3 0,-18 11-7 0,5-14 0 15,0 2-6-15,-4-1-9 0,-2 0-6 0,-3-3 4 16,0-2 3-16,-2 1-4 0,1-4-22 15,11-1-13-15,-4 0-24 0,-5 0-36 0,0 0 8 16,-19-10-49-16,22 2-14 0,0-3-36 16,1 1-35-16,5-4-8 0,2 1-40 0,3-2 24 15,3-1-132-15,3 4-71 0,0 2-17 16,1 10 32-16,0-10 26 0,0 2 14 0,15-11 35 16,-7 5 40-16,2 4-22 0</inkml:trace>
  <inkml:trace contextRef="#ctx0" brushRef="#br0" timeOffset="540775.3354">20418 16741 951 0,'0'-12'374'0,"0"12"-53"0,13 0 12 16,-13 0-33-16,0 0-29 0,0 0-34 0,0 0 15 16,0 0 10-16,0 0-10 0,29-1-22 0,-26 21 11 15,1 6-2-15,-3 1-12 0,0 1 2 16,-1-12-17-16,0 8-12 0,0 5-31 0,0 2-10 16,0-2-32-16,0 0 0 0,0 0-17 0,0 0-16 15,0-4-1-15,0-1-15 0,0-5-37 16,0-4-14-16,0-3-38 0,0-3-26 0,0-2-31 15,0-7-58-15,0 0 12 0,0 0-132 0,-2 8-44 16,14-16 27-16,-6 1-283 0,4-5-8 16,2 0 41-16,-1-1 32 0,2 2 45 15,1-1 26-15,-2 2 34 0,2-4 9 0,1 4 20 16,0 0 11-16,2 1 30 0</inkml:trace>
  <inkml:trace contextRef="#ctx0" brushRef="#br0" timeOffset="541349.8678">20881 16871 668 0,'4'7'409'0,"3"6"36"0,-2 1-48 0,0 3-15 16,1-1-36-16,-1 1-25 0,-2-2-31 16,1 2-25-16,-1-5-27 0,-1-2-23 0,-1-1-19 15,0-2-18-15,-1-1-6 0,1-1-14 0,2 0-2 16,-3-1-5-16,0-4-19 0,1 3-19 15,-1-3-4-15,0 0-18 0,-5-3 6 0,5 1-18 16,-1-3-12-16,1 0-19 0,1-3-30 16,5-10-11-16,0 1-6 0,0 0-1 0,4 2 0 15,-1 1 0-15,3-1 4 0,0 5-1 0,-1 6-12 16,2-3 2-16,-1 6 4 0,-1 1 7 0,-11 0 11 16,13 0-2-16,15 16 12 0,-13-6-8 0,-2 4 2 15,-1 2 19-15,-1 2-13 0,-3 0 3 16,1 1-3-16,-2-4 1 0,1 2 18 0,-4-2-19 15,-1-4 1-15,-1-2 8 0,-1-3-2 16,-1 0-11-16,1-2 4 0,-1-1-1 0,0-1 6 16,0-2-13-16,0 2 13 0,0-4 1 0,-2 0-8 15,2-2-17-15,-1-2-6 0,0 1-28 16,1-3 1-16,3-11-21 0,-3 10 8 0,12-17-4 16,-6 13 9-16,5 1 5 0,1-5 2 0,-1 5-5 15,3 4 10-15,0 1 4 0,-1-4-1 0,2 5 1 16,0 6 4-16,-5 0 8 0,5 0 13 15,18 14-5-15,-13-6 28 0,-1 6-10 0,-5 0 8 16,1 1-6-16,-4 0 16 0,-1 0-2 16,-4-1 1-16,0 1-25 0,-5-6 20 15,0 1-8-15,-1-10 7 0,0 7-22 0,0-7-22 16,0 0-35-16,0 6-27 0,-12 2-62 0,10-8 14 16,-1-1-154-16,0-2-48 0,-1-2 30 15,1 0-285-15,2-1 46 0,0 0 41 0,3-11 35 16,-2 7 15-16,16-14 46 0,-4 8 18 15,6 0 28-15,2 7 43 0,1-3-7 0,7 5-5 16</inkml:trace>
  <inkml:trace contextRef="#ctx0" brushRef="#br0" timeOffset="541610.0616">21685 16962 483 0,'1'7'488'0,"0"-1"-91"16,-1 3 47-16,3 9-24 0,-3-11-23 0,0 3-31 16,0 4-34-16,0 1-17 0,0-1-30 15,0-2-42-15,8 13-25 0,-1-11-11 0,4-4-11 16,3-3-34-16,2-1 0 0,4-1-35 0,-1-5-32 15,-9 0 0-15,7 0-24 0,18-14-26 0,-15 7 1 16,-1-2-23-16,0-4-8 0,-4-2-7 16,1 2 2-16,-1 0-20 0,-3-2 6 0,-6 1 4 15,0-1-11-15,-4 4-8 0,-2 3-7 0,0 8 3 16,-11-19-1-16,-3 10-5 0,-4 1-36 16,-3 1 0-16,-3 4-8 0,0-1 8 0,1 4-66 15,-2-3-14-15,13 3-28 0,-4 0-28 0,0 0-31 16,3 0 21-16,1 0-202 0,4 0-83 15,8 0 36-15,-8 0 50 0,3 0 4 0,7 3 20 16,2-3 36-16,16 8 25 0,8 1 21 0</inkml:trace>
  <inkml:trace contextRef="#ctx0" brushRef="#br0" timeOffset="542089.8412">22326 17031 666 0,'16'-7'369'0,"-6"-1"-25"16,-2-1-44-16,-4 0 24 0,-2 2-4 0,-3 0-38 15,1 7 2-15,-11-17-29 0,2 8-12 0,-4-2-14 16,1 8 1-16,-2 3-9 0,-5 0-8 0,8 0-12 16,-5 0-19-16,-19 18-18 0,12-7-7 15,5 4 2-15,1 1-31 0,3 4-8 0,2 1-12 16,2-3-3-16,6 1-14 0,1-1-3 16,2-5-8-16,1-6-8 0,0 5-12 0,19 8-9 15,-6-11-19-15,-1-6-11 0,1-1-29 0,-4-2 8 16,6 0-31-16,23-12-5 0,-17 5-3 15,2-6-23-15,-2-1-4 0,-2-1-18 0,1-1-5 16,-2-1-25-16,-2-3 13 0,4-1-37 0,-4-3-4 16,1-2-10-16,-1 0-9 0,-3-2 9 15,-3-4 11-15,1 1 25 0,-5 2-1 0,-2 0 21 16,-2-3 17-16,-2 17 7 0,0-8 5 16,-11-26 45-16,3 26 9 0,1 3 23 0,-2 3 17 15,0 1-9-15,-1 3 0 0,2 1 33 16,2 7 23-16,0 4 5 0,6 1 21 0,-18 13 8 15,12 3 15-15,0 4 16 0,1 6 8 0,-1 2 15 16,4 4 11-16,1 2-6 0,1 3-11 16,0-1-6-16,0-18-11 0,0 10-36 15,0 2 5-15,17 38-18 0,-12-35-49 0,1-3-40 16,0 1-37-16,3-5-56 0,-1-1 10 0,1-9-117 16,1-3-83-16,3-4-55 0,1-3 31 0,6 2-265 15,9-2 31-15,-2-4 45 0,4-2 23 16,-16 0 44-16,10 0 23 0,32-16 40 0,-24 5 17 15,0 0 30-15,1-6 45 0</inkml:trace>
  <inkml:trace contextRef="#ctx0" brushRef="#br0" timeOffset="542317.9484">23091 16831 804 0,'4'-8'454'0,"-2"5"-49"0,0 0-17 0,-2 4 10 15,-2 5-5-15,-2 11-24 0,0 1 1 16,-3 6-23-16,2 5-28 0,1 3-28 15,0-6-29-15,0 3-8 0,1 3-28 0,1-2-24 0,1 0-11 16,1-3-19-16,0-5-64 0,0-3-38 16,0-6-37-16,0-13-36 0,0 8-60 0,0-8-45 15,0 6 11-15,13 0-132 0,-9-10-34 0,8-4-74 16,1-6 30-16,0-3-255 0,2-2 47 16,-1-3 40-16,2 1 33 0,-6-5 48 0,5-2 22 15,-1 2 13-15,5 0 29 0,-5-1-4 16,1 2 31-16</inkml:trace>
  <inkml:trace contextRef="#ctx0" brushRef="#br0" timeOffset="542514.9798">23337 16794 774 0,'2'0'424'16,"0"0"37"-16,0 3-4 0,-1 5-14 0,2 10-9 15,-3 3-23-15,2 4-38 0,0 4-18 16,-1 2-41-16,-1-2-20 0,0 3-24 0,1-2-35 16,-1-16-5-16,0 7-28 0,0 1-43 15,0 1-17-15,0-3-76 0,0-3-65 0,0-5-40 16,0 0-51-16,0-4 8 0,0-8-165 0,0 0-95 15,-9 5 28-15,8-8-286 0,0 1 54 16,1-3 40-16,1-1 45 0,1 0 55 0,9-1-1 16,6-2 60-16,10 2-1 0,2 0 26 0,6 5 10 15,0 2-7-15</inkml:trace>
  <inkml:trace contextRef="#ctx0" brushRef="#br0" timeOffset="543033.8576">24455 17103 627 0,'-4'0'375'16,"1"0"-56"-16,1 1 6 0,0-1-49 0,-1 0-8 15,1 0-31-15,-1 0 2 0,2 1-4 16,-1-1-7-16,2 1-17 0,0-1-1 0,3 2-18 16,0-2-6-16,3 0-6 0,2 3-21 15,10-1-3-15,3 1-8 0,0 0-23 0,1 0-5 16,1 1-16-16,-1-2-15 0,-2 3 1 15,1-1-18-15,2-1-18 0,-6-1-37 0,-2 0-29 16,2-1-48-16,-7 2 5 0,-2-2-123 0,0 2-59 16,-3-3-49-16,-5 0 30 0,0 0-259 15,0 0 29-15,0 0 29 0,0 0 41 0,10 0 39 16,-13 0 28-16,1 0 13 0,-1 0 15 0,-3 0 12 16</inkml:trace>
  <inkml:trace contextRef="#ctx0" brushRef="#br0" timeOffset="543264.9739">24393 17248 1006 0,'-1'4'381'0,"1"0"59"0,2-1-32 16,2 1-31-16,12 6-37 0,2-1-37 16,4-1-33-16,1 3-27 0,4-8-25 0,-2 4-14 15,1-2-30-15,1-2-30 0,1 0-13 16,0-2-42-16,-15-1-36 0,8 0-79 0,6 0 2 15,1 0-84-15,24-13-49 0,-29 7-29 0,-2 1-39 16,-4-6 20-16,-2 5-268 0,-5 1 37 16,-6 1 32-16,0 1 6 0,-1-3 25 0,-1 3-2 15,-2 3 2-15,0 0 15 0,0-8 29 0</inkml:trace>
  <inkml:trace contextRef="#ctx0" brushRef="#br0" timeOffset="543570.2871">24640 16965 613 0,'0'-4'461'16,"0"1"-79"-16,1 1-6 0,-1-1-57 0,0 1-22 16,1 4-1-16,-2 1 6 0,1 3-19 15,0 12-4-15,0-6-5 0,0 9-27 0,0 4-12 16,-14 31-18-16,8-20 17 0,2-2-31 0,-1 2-24 15,-2 0-17-15,2-2-3 0,0-3-30 16,1-2-18-16,1 1-23 0,0-3-15 0,0-5-29 16,0-1-27-16,1-5-42 0,1-3-35 15,0-6-52-15,1-7 11 0,0 0-132 0,0 7-53 16,12 1 27-16,-8-8-297 0,1-3 7 0,0 1 47 16,10-7 29-16,1 4 48 0,0-3 28 15,1-5 26-15,-3-1 15 0,8 0 10 0,-2 2 40 16,2-1-11-16</inkml:trace>
  <inkml:trace contextRef="#ctx0" brushRef="#br0" timeOffset="544294.7311">25274 17079 461 0,'2'0'417'0,"-1"-2"-59"16,-1 2-33-16,2-1-42 0,-2 2 40 15,2 1-4-15,-1 0-17 0,0 2-27 0,-1 2-26 16,0-3-8-16,1 3-33 0,-1-1-21 0,0 1-17 16,1-1-17-16,-1-1-16 0,0 3-12 0,0-1-14 15,0-2-7-15,0 1-6 0,1-2-13 0,-1 1-8 16,1-1-13-16,-1 0-4 0,1 0-18 16,-1-3-12-16,0 0-23 0,0 0-16 0,0 0-1 15,5 4-8-15,-4-7 9 0,1 1-4 16,-1 0-23-16,0-1 18 0,0 0-7 0,1-1 8 15,0 0 1-15,-1 0-6 0,-1 2 20 16,1-3-14-16,0 2 17 0,-2 1-6 0,2-1-17 16,-1 1 17-16,1 0 12 0,-1-2-5 0,1 2 4 15,-1 2-9-15,0 0 11 0,0 0-3 16,0 0 11-16,0 0-1 0,-1-4 14 0,0 7 11 16,-2-1 7-16,-1 4 8 0,-4 7 17 0,0 0 11 15,-1 5-6-15,-1 2 16 0,2 3-9 0,1 0 7 16,0 1 16-16,0 0-14 0,3 1-6 15,1-3-3-15,3-10-6 0,0 5 1 16,0 2-20-16,11 15 3 0,-3-20-15 0,1-2-9 16,4-3 9-16,2 2-4 0,-1-7-2 0,3 0-7 15,2-4-16-15,0 0-5 0,-7 0-2 16,20-11-8-16,-11 6-12 0,-2-5-6 0,2-4-5 16,-1 0 11-16,-1-1-27 0,-4-3 15 15,-1-2 5-15,-3 0-13 0,-1 2 6 0,-5-3-7 16,-2 2-6-16,-3 9-11 0,0-5-6 0,-17-15-12 15,5 13-24-15,-4 2-14 0,-3 3-32 16,-2 0 14-16,-3 3-81 0,-1 1-42 0,-6 1-42 16,5 0 26-16,-4 2-299 0,2 2 19 15,1 3 39-15,13 0 43 0,-5 0 58 0,-6 0 27 16,-28 15 25-16,23-13 8 0,2 5 27 16,-1 1 12-16,1 1 3 0</inkml:trace>
  <inkml:trace contextRef="#ctx0" brushRef="#br0" timeOffset="548554.7324">22120 18084 560 0,'14'0'345'16,"-14"0"-29"-16,0 0-18 0,31-20 4 16,-23 12-20-16,0 1-37 0,-6-7 2 0,3 2-5 15,-3 0-36-15,-1-2-1 0,1-1-25 0,-2 6-7 16,0-4-30-16,-11-12 3 0,3 9-9 15,0 1-7-15,-1-1-6 0,-2 3-6 0,-3 2-7 16,-2 0-3-16,-2 4-12 0,-3 2-7 16,-1 4 11-16,8 1-14 0,-40 16 18 0,13 1-7 15,-1 5-6-15,0 6 6 0,9 0-9 16,4 0-13-16,8 1-12 0,4-3 12 0,10 0-28 16,3-5 5-16,4-12 4 0,16 16-2 0,-5-13-19 15,7-4 13-15,5 1-27 0,1-9 5 16,-13 0-12-16,9 0-12 0,24-17-20 15,-18 7-3-15,-2-1 4 0,-1-4-6 0,-1 2-1 16,-1-4 5-16,0 0-6 0,-2-1 8 0,-1 1 6 16,-1 5-5-16,-3-2 4 0,-2 5-7 0,-4 1 9 15,-1 2-1-15,0 6 6 0,-7 0 15 0,9 13-2 16,-7 2 17-16,0 6 9 0,-2 4 18 16,0-11 18-16,0 8-10 0,0 7-9 0,-11 34 16 15,9-26-16-15,-2-5 7 0,1 3-20 16,1-3 7-16,0 2-13 0,-1-10 2 0,2-4-29 15,-1-5-9-15,0-1-28 0,0-6-25 16,2-8-27-16,0 0-27 0,0 0 12 16,4 3-162-16,-6-12-35 0,5 0-32 0,-1-5 29 15,-2 7-278-15,10-15 51 0,-6 9 38 0,0-2 32 16,1 1 33-16,-3-1 55 0,-1 1 2 0,4 1 57 16,-2 5 2-16,0-2-21 0,1 2 45 15</inkml:trace>
  <inkml:trace contextRef="#ctx0" brushRef="#br0" timeOffset="548980.3517">23044 18140 269 0,'-5'-4'613'0,"0"4"-92"15,2 0-19-15,3-2-43 0,-1 2-37 16,5-5-41-16,5 2-50 0,5-1-31 16,4 0-48-16,6 1-31 0,4 1-19 0,5 1-12 15,3-1-29-15,-15 2-23 0,9 0-14 0,8 0-29 16,0 0-33-16,39 14-37 0,-46-14-41 0,-4 2-37 16,-6 4 7-16,-4-1-91 0,1-1-19 15,-11 3-27-15,-4-2-27 0,-9 0-46 0,-5 6 24 16,-4-7-169-16,-1 2 32 0,-2-1-109 0,-5 1 34 15,-2-4 43-15,-1 8 28 0,-1-5 23 16,-1 3 36-16,-1-4 8 0</inkml:trace>
  <inkml:trace contextRef="#ctx0" brushRef="#br0" timeOffset="549172.3611">23040 18279 784 0,'-16'6'309'0,"2"1"18"0,2-1-46 16,3-5 21-16,2 0-38 0,0 0 49 0,7-1-32 15,0 0-21-15,-4 7-16 0,11-6-19 0,3 4-26 16,7 1-27-16,4-2-1 0,-4 1-18 15,10-1-23-15,6 0-7 0,2-1-25 0,-16-3-40 16,9 0-36-16,4 0-1 0,1 0-99 16,0 0-24-16,32-13-42 0,-36 6-47 0,-9 0-21 15,7 0 20-15,-16 0-264 0,0-2-25 16,-1 1 35-16,-6 0 30 0,-1 0 38 0,3 1 36 16,-6 7 20-16,0-11 13 0,-11-7-11 15</inkml:trace>
  <inkml:trace contextRef="#ctx0" brushRef="#br0" timeOffset="549446.09">23336 17951 359 0,'-2'-1'501'0,"2"4"-62"16,2-1-12-16,-2 3-12 0,-1 2-18 0,0 8-13 15,1-6-21-15,0 6-36 0,0 6-38 16,0 4-6-16,0 4-19 0,-17 34-15 0,11-27-14 15,3 0-23-15,-3 0-26 0,0 1-13 0,0-8-23 16,0 2-4-16,3-1-56 0,1 0-4 16,-2-8-56-16,2-4-23 0,-1-2-34 0,2-3-46 15,1-13-53-15,0 7 12 0,0 0-110 0,7 0-57 16,5-8 26-16,-3-2-293 0,4-4-6 16,-3-1 45-16,1-2 38 0,0-1 34 0,7 0 48 15,-2-3 38-15,-2 2 18 0,1-1 24 0,7-2-11 16,7 4 26-16</inkml:trace>
  <inkml:trace contextRef="#ctx0" brushRef="#br0" timeOffset="549820.5889">24019 18107 314 0,'0'-8'533'0,"-2"6"-106"0,-2 0-25 16,-6 11-13-16,-3 0-9 0,0 5-8 0,-3 6-22 15,2 2-34-15,-3 4-11 0,7 3-25 16,1 2-9-16,-1-2-24 0,4-5-15 16,3 3-5-16,2 0-35 0,-1-6-27 0,2-11-10 15,0 2-18-15,11 12-12 0,-4-19-17 0,3 2-6 16,3-4-13-16,-4-3-14 0,4 0-37 16,21-14-8-16,-10 0-23 0,3-1-23 0,-1-5-19 15,2-2-7-15,-6-2-10 0,3 0-4 16,-3-3-10-16,-10 0 4 0,3 1-18 0,-9 0 19 15,-3 5-15-15,-3 10 6 0,0 0 14 0,-21-12-6 16,2 13-2-16,-4 3 19 0,-4 5 7 0,-3 2-3 16,15 0-21-16,-27 11-1 0,17-2-9 15,-2 1 7-15,3 4-85 0,3-3-28 0,5-1-44 16,4-4-29-16,1 5 23 0,9-2-251 0,0-1-12 16,2-8 38-16,0 0 0 0,16 14 50 15,-4-9 25-15,3-2 65 0,-3 1 15 0,3-1-43 16</inkml:trace>
  <inkml:trace contextRef="#ctx0" brushRef="#br0" timeOffset="550188.6206">24779 18306 806 0,'3'-2'478'0,"0"2"-45"0,-3 7-25 16,-5 5 34-16,-2 5-11 0,-5 8-18 15,-4 3-40-15,-5 8-27 0,-3 1-38 0,-5 5 9 16,-4-2-10-16,4 1-29 0,-6-4-22 15,0 0-40-15,-3-1-22 0,1-3-21 0,4-5-22 16,8-3-15-16,8-5-105 0,2-3-32 0,0-5-22 16,6-3-18-16,0-7-42 0,3 1-63 15,14-7 14-15,1-5-148 0,-5-3-61 0,11-3 29 16,0-1-287-16,-1 0 52 0,5-2 43 0,5-3 37 16,4-1 34-16,4-3 8 0,-1 1 57 15,6-1 5-15,2 4 14 0,2 2 16 0,-3-1 4 16</inkml:trace>
  <inkml:trace contextRef="#ctx0" brushRef="#br0" timeOffset="550381.0839">24933 18483 353 0,'15'-5'492'0,"-2"0"35"0,1 5-54 0,-9 1-43 0,-5 6-14 16,-2-3 18-16,-9 6-5 0,-2-1-50 15,-9 11 14-15,-4 4-32 0,-2 2-14 0,-2 2-29 16,-4 0-21-16,2 4-33 0,2-2-34 0,-2-2-12 16,0 0-28-16,0-3-52 0,-3-3-51 15,7 2-9-15,3-5-125 0,3-5-49 0,-5-1-64 16,9-1 16-16,3-7-151 0,-4 0-68 0,19-5 34 15,-13 0-298-15,1 0 41 0,-4-13 49 16,14 9 24-16,2-4 37 0,0-1 59 0,6 1 37 16,-1-3 32-16,-1 0 53 0,-1 3-45 0,6-2 7 15,0 0 26-15</inkml:trace>
  <inkml:trace contextRef="#ctx0" brushRef="#br0" timeOffset="563200.6202">28228 15801 464 0,'0'0'359'15,"0"14"-25"-15,0-14-23 0,27 27 12 0,-24-11-57 16,1-4-34-16,0 2 32 0,-1 3-18 16,3-6-8-16,-2-5-5 0,5 8-3 15,-1-6-10-15,4-6 4 0,6 1-13 0,-6-3-25 16,6 0 4-16,32-15-21 0,-19 5-11 0,6-2-24 16,9-5-14-16,1-7-6 0,9-2-5 0,4-2-25 15,6-3 5-15,3 0-17 0,3 2-12 0,-3 2 1 16,-3 2-17-16,-8 2-6 0,-7 6 9 15,-10 2-9-15,-3 4-1 0,-6 3-2 0,-4 3-10 16,-4 2-8-16,-4 3-9 0,-20 0-20 16,10 0-5-16,-5 0-13 0,4 10-19 0,-9-7-16 15,0 0-22-15,0-2-14 0,0 2 11 0,0 1-82 16,0-4-41-16,-3 0-57 0,2 0 23 16,-1-1-266-16,1-2 7 0,-2 0 19 0,2 0 35 15,-2 0 31-15,0 0 56 0,0 1 8 0,-2-1 24 16,-1 0 10-16,0 2 45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08:46:57.47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1739 766 739 0,'0'-15'299'16,"0"15"-31"-16,-19-32-18 0,15 25 4 15,6-2 1-15,0-1-33 0,-4 5-25 0,4 0 33 16,-2-1-22-16,-2 4-33 0,4 1-16 0,-4 3-27 16,2-1-11-16,0 8-14 0,0-2-10 0,-8 6 6 15,4 3-14-15,4 7 23 0,-2 5-29 0,2-2-16 16,-1 3 9-16,1-14 6 0,0 5-10 15,13 26-20-15,-6-24 13 0,1-1-9 16,-1-3-8-16,4-2 12 0,-2-1-4 0,4-6-12 16,-4 1-7-16,4-3-7 0,-3-4 11 0,6-2-3 15,-10-1 1-15,17-11-1 0,-8 4-5 0,-1-3-10 16,0 1-1-16,-1-4 14 0,-5-1-11 16,1-3-3-16,4-2-4 0,-7 2 6 0,0-3-5 15,-3-2-12-15,-1 1-4 0,0 1 3 16,1 2-6-16,-3 4 12 0,0 14 4 0,0-11 10 15,0 3 6-15,0 1-12 0,0 7-12 0,0 0-1 16,3-3-1-16,-2 13 15 0,3 12 1 0,-3-1 5 16,1 9-14-16,2 2 4 0,1 4 3 15,3 2 4-15,2 5-4 0,-1 6 12 0,-2-5 12 16,-1-4-6-16,3-5-19 0,-4-4 6 0,2 0 4 16,-1 1-6-16,-2-2-7 0,1 3 18 0,0-4-8 15,-5 6 2-15,0-21 3 0,0 7 11 16,-10 27 19-16,2-25-8 0,-3-1 11 15,-3-3-17-15,0-5 1 0,-4 1 17 0,1-6-21 16,-1-1-10-16,0-5 14 0,0-1-20 0,3-2 3 16,2 0-1-16,5 0-3 0,-14-12 16 15,9 5-7-15,2-4-5 0,2 1-1 0,4 0-19 16,2-1 10-16,1 2-20 0,2 9 5 0,0-15 5 16,11-21 1-16,-1 14-17 0,5-11 2 15,2-2-32-15,-5 8-2 0,4-1-39 0,2-1-43 16,-3-1-40-16,1 6 16 0,-3-5-136 15,4 2-97-15,-7 1 33 0,0 2-256 0,2 0 55 16,-7 2 51-16,3-1 24 0,5 2 33 16,-11 0 31-16,5 0 23 0,-3 4 6 0,3-1 25 15,-1-1 14-15,3-3 61 0</inkml:trace>
  <inkml:trace contextRef="#ctx0" brushRef="#br0" timeOffset="549.9113">2299 527 267 0,'0'1'503'0,"-2"-1"-123"0,-1-1-40 0,-1 1-45 15,-2-1 31-15,5 1-32 0,-5 0 2 0,0-2-10 16,-1 0-25-16,0-1-14 0,0 3-12 16,5-7-12-16,-2 6-13 0,-1-1-13 15,3 0-26-15,2 0-14 0,2-4 1 0,-2 5-30 16,4-1-19-16,1 0-17 0,2-2 4 0,7 6-21 16,-3-4-14-16,4 4-7 0,1 3 3 15,0 5-3-15,-2 0-6 0,1 6-8 16,-5 2-3-16,-3-1-19 0,0 0 18 0,-5 4-4 15,-2 0-4-15,5 0-3 0,-5-9-1 16,0 6-1-16,-12 16-14 0,4-19 2 0,-1 0 13 16,-2-1-18-16,-2-2 18 0,7-4-16 15,-2-4 13-15,-4 4-3 0,2-11 2 0,10 3-4 16,-10 0 4-16,-5 14-4 0,8-8 3 0,5-6-24 16,-3 2 29-16,5-2-24 0,0 0 8 15,0 0-9-15,-1 0-6 0,7-2 11 0,6 2-11 16,2-3 2-16,-4 3 0 0,2 0 18 0,4 0-2 15,0 0-17-15,2 0 2 0,0 0-1 0,3 0-6 16,-1 0 3-16,2 0-44 0,-1 0-22 16,-1 0-68-16,-2 0 16 0,0 0-135 15,-2-8-50-15,16-3 29 0,-21 6 25 0,7 1 26 16,-4 0-303-16,-7 4 36 0,6 0 36 0,4 0 34 16,5 0 36-16,30-14 4 0,-17 7 32 15,-3 4 54-15,3 1 19 0,2-1 23 0</inkml:trace>
  <inkml:trace contextRef="#ctx0" brushRef="#br0" timeOffset="841.1931">3242 620 650 0,'-2'-1'584'0,"0"1"-91"0,-1 2-45 0,2-2-40 16,4 5-39-16,-6-5-14 0,-3 0-40 0,6 0-26 15,4 4-28-15,0-4-32 0,1 0-18 16,6-2 2-16,8 2-24 0,0-1-22 0,2 1-4 16,2 1-15-16,5-2-26 0,-1-5-26 15,-3 6 3-15,4-2-3 0,-2 1 5 0,-4-3-37 16,-12 4-34-16,4 0-70 0,0 0-42 0,0 0 8 16,-2 0-165-16,-4 0-71 0,-8 0-48 15,13 14 32-15,-17-7 29 0,-4 1 31 0,-4 1-268 16,0-4 53-16,-2-1 42 0,-2 10 31 0,-2-6 27 15,-2-3 24-15,-6 8 24 0,7-2 31 16,-3 0-31-16</inkml:trace>
  <inkml:trace contextRef="#ctx0" brushRef="#br0" timeOffset="1059.2754">3182 868 832 0,'-6'3'371'16,"3"3"27"-16,3-3-38 0,0-5-27 0,4 5 12 15,3 1-5-15,4-2-10 0,3 1-26 16,2-1-22-16,3 0-7 0,-1 1-37 0,8-3-15 15,0 0-37-15,-13 0-6 0,7 0-32 16,3 0 9-16,3 0-29 0,2 0-15 0,29-10-43 16,-46 10-39-16,6 0-54 0,-2 0-63 15,1 0 8-15,-2 0-142 0,-3-6-58 0,11-5-38 16,-18 8 31-16,0 1-245 0,0-1 38 0,-4 1 38 16,-1-1 33-16,-6 9 30 0,-2-1 28 0,-2-6 28 15,-5 4 23-15,2 7 14 0,-7 2 3 16</inkml:trace>
  <inkml:trace contextRef="#ctx0" brushRef="#br0" timeOffset="1294.9119">3136 1196 329 0,'0'6'490'0,"4"1"-98"0,4 0 67 15,1-2-31-15,2-3-32 0,6-1-26 0,-1 3-37 16,-3-4-22-16,3 0-41 0,6 0-22 15,24-10-44-15,-13 4-12 0,2 0-25 16,0-1-10-16,3-1-42 0,-2 0-45 0,0-2-41 16,-2 0-43-16,-1 3 0 0,-3-1-139 0,-5 0-76 15,-4-1-44-15,-1 3 26 0,-3-2 23 16,-1 1 19-16,0 2-269 0,3 5 34 0,-1-8 31 16,3 8 30-16,-2-2 22 0,1 0 20 0,-1-1-6 15,3 3 74-15</inkml:trace>
  <inkml:trace contextRef="#ctx0" brushRef="#br0" timeOffset="2726.0564">4583 851 618 0,'0'0'325'0,"0"0"-29"0,0 0-21 0,0 0-18 16,0 0-24-16,0 0 30 0,0 0-35 0,0 0-27 15,0 0 14-15,-15 0-22 0,15 0 5 16,0 0-26-16,0 0-16 0,-12 0-4 0,12 0-13 16,-21-5 25-16,20 3-18 0,-1 1-11 15,1 4 11-15,1-7-7 0,-1 3 0 0,0-5-3 16,1 4-22-16,0-4 6 0,2-2-20 16,-2 1-2-16,4-3-27 0,3-1-9 0,1 3-9 15,2-4-5-15,5 3-9 0,2-1 7 0,1 2-10 16,2 3-9-16,-4 3 1 0,0 2-5 15,-2 3-12-15,1 6-4 0,-2 2 1 0,-2 5 12 16,3 4-12-16,-7 0-3 0,-2 0 4 0,-1 4 9 16,-1-4-18-16,-3-10 13 0,0 6-4 15,0 1-2-15,-10 20 11 0,4-18-2 0,-1-3-10 16,-1-1-2-16,1 0 17 0,-1-5-1 16,1-1-10-16,-3 0 1 0,1-2-7 0,-2-1 3 15,1-1-15-15,-1 0 9 0,5-2-27 0,-5 1 0 16,1-2-15-16,5 1-8 0,-1-1 17 0,2-2-10 15,-3 0 9-15,7 0-6 0,0 0 3 16,2-14-9-16,2 4 14 0,-1 0-12 0,3-4 21 16,3-1-3-16,3-6 7 0,1-1 5 0,4-2-12 15,0 1 13-15,0-3-12 0,1 0 6 16,0 1 9-16,-2-1-16 0,-1 1 25 0,0 6-15 16,-3 0 15-16,-1 3-20 0,-2 5 12 15,-3-3-1-15,-2 10-1 0,-2 1-12 0,0 2 0 16,-2 1 11-16,0 0 23 0,1 20 8 0,-2-2 1 15,1-9 7-15,0 6 15 0,-9 24-1 16,3-21 6-16,0 6-8 0,4 1 7 0,0 0 3 16,0 0-3-16,2-3-5 0,0-11 0 15,0 4 10-15,0 3-8 0,0-1-6 0,11 16-6 16,-5-23-5-16,-1 0-12 0,1-5 9 0,2-1-2 16,1-1-28-16,-9-3-43 0,14 0-52 0,16-12 11 15,-17 2-131-15,-2 0-59 0,4-1 27 16,-4 5-234-16,1-2 46 0,-7-1-100 0,9 0 39 15,-1-1 36-15,-1 5 32 0,3-2 28 0,-15 7 69 16,8-22 23-16,9 12-9 0,-2 1 4 16</inkml:trace>
  <inkml:trace contextRef="#ctx0" brushRef="#br0" timeOffset="3355.2706">4964 362 360 0,'-5'-4'444'0,"2"-5"-27"16,2 0-56-16,-4-1-47 0,5 2-13 0,3-2 2 15,-2 1-54-15,2 3-20 0,0-1 0 0,1 2-39 16,0 1-20-16,1 1-17 0,3 2-12 16,2 1-30-16,2 4-8 0,1 1-4 0,2 3-9 15,-2 4-16-15,3 1-4 0,-1 3-10 0,0 1-15 16,-5 1-6-16,-1 0 7 0,0 1 0 15,-4-2-11-15,-2 3 10 0,-3-3-20 0,-1 1 14 16,1-7-15-16,0-2 10 0,-15 17 0 16,9-16-8-16,-1 1-9 0,-1-2-6 0,-1 1 12 15,0-5-4-15,1 2 6 0,-2-2-12 0,2-4 5 16,1-2 0-16,-1-4 8 0,-1 8-22 16,6-3 17-16,2-3 2 0,-2 3-23 0,1 0 23 15,-1 0-16-15,4-3-14 0,3 3 8 0,1 0 2 16,8 2-5-16,-2-1 16 0,7-1-20 0,1 4-7 15,3 0 12-15,1 3 5 0,3-3-8 16,-3 2 5-16,-4 2-3 0,-1 0 12 16,-8 2-8-16,3 0 3 0,-5-1 7 0,-3-4-4 15,-1 6 0-15,-3-2 18 0,-4 0 2 0,-2 3-3 16,-5-4 6-16,1 1-8 0,-4-2-6 16,-4 2-4-16,-3-1-11 0,2 2-18 0,-6-6-46 15,5 1 6-15,-4 1-126 0,1-7-85 0,6-4 25 16,4 4-321-16,6-7 40 0,3 1 37 15,8-3 36-15,11 2 34 0,6 2 59 0,10-3 18 16,15 1 19-16,-2 0-11 0,7 1 4 16</inkml:trace>
  <inkml:trace contextRef="#ctx0" brushRef="#br0" timeOffset="3569.3331">5800 585 624 0,'5'3'437'0,"-4"7"-34"16,-1 5 4-16,-3 0-24 0,1 3-9 0,-2 6 0 15,0 7-42-15,1-5-1 0,-2 6-21 0,1 0-49 16,0-1-21-16,2-2-23 0,0-2 7 16,2-3-54-16,0-12-11 0,0 2 5 0,0 2-56 15,0 0-30-15,0-2-41 0,0-2-44 0,0-2-62 16,0-4 7-16,-1-1-221 0,-5-14 25 0,4 4-324 16,2-3 28-16,-5 4 42 0,4-5 52 15,-2 3 18-15,-3-1 60 0,-2 0 3 0,3 6 19 16,-5-3 49-16,7-3-16 0,-9 2 67 15</inkml:trace>
  <inkml:trace contextRef="#ctx0" brushRef="#br0" timeOffset="3774.8814">5575 819 788 0,'-2'0'566'0,"2"0"-71"0,-2 0-51 0,4-7-44 15,-3 7-48-15,4 0-17 0,2-1-53 16,-1-1-31-16,10 0-28 0,3-3-9 0,-7 5-35 15,6 0-8-15,24-10-20 0,-17 2-47 16,-1-2-50-16,2 4-68 0,1-2 1 0,1-3-134 16,0 2-69-16,0-4-75 0,2 5 26 0,0-1-245 15,2 0 36-15,-2-1 36 0,1 3 31 16,0 1 27-16,1 4 29 0,-4-3 25 0,5 3 13 16,-16 2 9-16</inkml:trace>
  <inkml:trace contextRef="#ctx0" brushRef="#br0" timeOffset="4224.9022">6426 638 1163 0,'-2'-3'494'16,"-4"-1"-48"-16,1 0-49 0,-3 1-47 16,-2 3-27-16,-4 3-33 0,-3 1-34 0,0 3-34 15,-3 4-17-15,1 1-27 0,-2 5-3 0,-2 6-29 16,5 6 2-16,1-3-8 0,2 3-19 15,1 0 8-15,5-2-16 0,-1-1-2 0,4-1-17 16,5-2-19-16,1-15 4 0,0 7-2 0,12 13-5 16,-5-14-4-16,2-8-23 0,5 1 21 0,-7-7-27 15,4 0 6-15,20-12-33 0,-4 4-10 0,-10-6-17 16,1 2-22-16,0-7-17 0,-2-1-20 16,1-3-2-16,-1-2-7 0,-5-1 3 0,0 2 5 15,-2 4 23-15,-2-5-30 0,0 4 10 16,-2 7 25-16,-3-3 2 0,1 5 16 0,-2 7 12 15,1-5 1-15,-2 10 14 0,-2 0 8 0,1 7 9 16,-2 1 26-16,-1 6-2 0,0 2 11 16,1 4-2-16,0-5 7 0,1 10 5 0,0-3 3 15,2-1 10-15,0-13-11 0,0 6 0 0,10 16-11 16,-3-16-4-16,3-2-15 0,2-1 4 16,1-5-25-16,0 0-56 0,-2-6-52 0,-2 0 8 15,11-12-173-15,-8 8-76 0,-3-4 32 0,2 3-259 16,1 0 19-16,-3-2 63 0,-1 4 27 15,4-3 35-15,-3 6 34 0,3-3-1 16,-2-1 35-16,2 3 18 0,3-4 11 0,-5-2 53 16</inkml:trace>
  <inkml:trace contextRef="#ctx0" brushRef="#br0" timeOffset="4736.767">6632 709 454 0,'-1'-6'557'15,"-1"-4"-108"-15,4 2-39 0,-3 1-45 16,6 4-27-16,1-3-38 0,2 4-24 0,3 4-6 15,6 0-17-15,-2-1-32 0,2 8-29 0,1 0-14 16,0 3-21-16,1-2-20 0,0 9-2 16,0 8-7-16,-1 0 6 0,-4-5-25 15,-4 5-17-15,-1-8-1 0,-6-1 5 0,0 3-25 16,-3-11 2-16,0 4-9 0,-10 15-9 0,2-14-1 16,-3-3 13-16,-1-3-27 0,-4-1 0 0,-2-2-4 15,2-3-10-15,-1 0-16 0,9-3-14 16,-3 0-17-16,-12-16-37 0,13 10 0 0,0-4-27 15,5 1 1-15,5 1-15 0,0 8 8 16,0-12-15-16,16-13-10 0,-7 11 10 0,2 0 26 16,5-3 12-16,3-2-2 0,0-1 32 15,4 1-22-15,1-2 29 0,2 3-19 0,1-7-2 16,-3 9 9-16,-1-1 21 0,-1 4 3 0,-4 1 19 16,-4 2 29-16,-3 1 14 0,-3 3 5 15,0 1-12-15,-2 2 12 0,-6 3 19 0,0 0-16 16,8 4 7-16,-9-5 16 0,-6 12 8 0,-2 3 3 15,-2-1 22-15,0 4 12 0,-1 3 10 16,2 4-22-16,2 4 19 0,-4-2-18 0,3 1 4 16,0 0-5-16,4-2 4 0,-2 1-25 15,-2-3-13-15,8 1-4 0,1-15-8 0,0 5 20 16,0-1-2-16,0 2-9 0,10 11-7 0,-2-16-6 16,1-3-63-16,1-6-34 0,8-1-50 15,-9 0-22-15,11 0-51 0,34-13 15 0,-24 6-172 16,0-3-50-16,2-3 34 0,3 4-276 0,-1-4 56 15,-3-1 44-15,-4 0 26 0,1-1 36 16,0 0 29-16,0-1 50 0,2-2 32 0,5-1 25 16,1 0 15-16,-1-2-9 0</inkml:trace>
  <inkml:trace contextRef="#ctx0" brushRef="#br0" timeOffset="4967.3918">7599 646 1133 0,'-1'-1'517'0,"1"1"-58"0,0 4-69 0,-2 2-9 15,1 1-19-15,-1 14-26 0,-4-3-5 16,6-7 0-16,0 10-53 0,15 34-25 0,-7-23 11 16,1 0-21-16,-4 0-42 0,-1 0-11 0,3-4-26 15,-4-1 0-15,1-3-44 0,-2-4-10 0,-2-3-60 16,2-2-29-16,-2-15-56 0,0 9-62 0,0-9-49 16,-2 5 16-16,0-12 12 0,0-3-528 15,-5 0 45-15,4-2 56 0,2-8 40 16,-3 6 40-16,0-5 44 0,2 1 19 0,-4 2 42 15,-2 2 29-15,-4-4-27 0,-1 7 19 0,-1-4 5 16</inkml:trace>
  <inkml:trace contextRef="#ctx0" brushRef="#br0" timeOffset="5153.8794">7376 822 272 0,'-5'-2'659'0,"2"2"-120"0,-1 1-62 0,2 1-64 15,2-3-30-15,1 2-31 0,4-1-37 16,2 1-8-16,4-1-42 0,6 0-8 0,-8 0-38 15,7 0-20-15,25-11-32 0,-16 11-12 0,5-4-69 16,1 0-67-16,1-1-2 0,2 2-148 0,1-4-78 16,-1-2-70-16,0-1 30 0,7 1-295 15,-1 0 54-15,-1 0 44 0,3 4 51 0,-6-4 29 16,3 1 23-16,-3-2-10 0,-6 2 35 0,-4-4 39 16,-3 1-4-16</inkml:trace>
  <inkml:trace contextRef="#ctx0" brushRef="#br0" timeOffset="5615.6173">8024 446 740 0,'-8'-10'489'16,"0"5"-29"-16,3 1-76 0,-1 0-38 0,2 1-17 15,2 3-38-15,0 4-32 0,2 7-6 0,-1 2-12 16,1 6 0-16,2 7-25 0,3 2-21 16,3 11 28-16,0-4-14 0,2 5 7 0,4 3-15 15,-3 1-25-15,3 0-14 0,2-5-15 0,-6 2-19 16,0-6-10-16,-4-5 13 0,2-1-14 15,-4-7-12-15,-1-3-12 0,-3-13-5 0,0 5-16 16,0-3-5-16,0-1 2 0,0-7-22 16,1 5-1-16,-4-7-11 0,3-4-4 0,-2-2-33 15,0-3 0-15,0-2 1 0,0 1-14 0,1-6-7 16,1-1 2-16,0 11 2 0,0-7 2 16,0 1 6-16,16-18-11 0,-8 18-4 15,5 2 7-15,1 0 0 0,2 9 4 0,2-3 4 16,3 2-12-16,1 0 4 0,-10 4-2 0,4 0-5 15,5 0 11-15,27 16-8 0,-24-6 0 0,-4 0 12 16,-1 5 15-16,-4 0-31 0,-3-1 35 16,0 3-24-16,-6-3 13 0,0-2 21 0,-6-3-10 15,0-3 6-15,0 3 14 0,-16 11 7 0,1-12-20 16,-1-2 5-16,-7 0 1 0,0-2-13 16,-4 1 8-16,-1-4-10 0,15-1-7 0,-8 0-54 15,-3 0-29-15,-25-15-38 0,25 12-64 0,4-1 15 16,5-7-133-16,3 5-64 0,2-7 34 15,3 3-282-15,5-1 65 0,2 11 50 0,13-18 19 16,6 6 69-16,8-1 13 0,-1 4 51 0,16-3 22 16,2 2 24-16,4-2-22 0,2 0 26 15</inkml:trace>
  <inkml:trace contextRef="#ctx0" brushRef="#br0" timeOffset="6203.6801">9009 678 1012 0,'4'9'436'0,"2"2"-4"16,1 1-48-16,-4 5-6 0,4 2-30 16,1 1-22-16,1 2-21 0,-3 1 1 0,2-1-39 15,-1-2-31-15,-2-2-3 0,-2-2-41 16,0-3-29-16,0-3 8 0,-2-1-22 16,-1-9-9-16,0 0-23 0,0 7-14 0,0-7 2 15,-1 3-25-15,0-9 5 0,-1 1-4 0,0-3 2 16,2 0-17-16,0-4-29 0,0 0-3 15,10-17-33-15,-5 6-1 0,1 3-11 0,2-1 14 16,1 4-17-16,3 2-1 0,-1 4-1 0,3 1 14 16,3 4-10-16,1 2 1 0,-4 2-8 15,5 7 10-15,-1 0-6 0,-3 11-3 0,6-3 15 16,-4 4 6-16,0-2 24 0,-2 5-15 16,3 5 20-16,-2-3-8 0,0-3-12 0,-6-2 22 15,-5-5-9-15,1 3 10 0,-3-3-18 16,-3-12 23-16,0 8-6 0,-14 7 19 0,9-9-7 15,-3-4-8-15,0-2 3 0,-1-4-5 16,0 0-12-16,2-2 18 0,0-2-30 16,-1-3 12-16,1-1 0 0,2-1-6 0,0-3 1 15,5 16-22-15,0-15 4 0,0 0-1 0,9-18-4 16,-2 16 25-16,5 2-37 0,1 3 8 16,5 2 14-16,0 1-13 0,4 4 4 0,2 1 0 15,3 1 11-15,0 4-3 0,-2 2-26 0,3 7 21 16,1-2-14-16,-3 5-4 0,-1-6 15 15,-6 9 6-15,-1-3 15 0,-2 0-7 0,-1 6-16 16,-8-2 10-16,-2 1 1 0,-4-5 2 16,-1 2 12-16,0-15 1 0,0 10-17 0,-17 10 4 15,8-12-4-15,-3 0-26 0,1-3-34 16,-2-5-61-16,5 0-49 0,-1 0 16 0,-14-12-161 16,11 6-59-16,6-4 33 0,3-2-281 0,-2 1 60 15,5 11 45-15,23-20-3 0,-3 7 37 16,3 0 30-16,2-1 31 0,4 0 24 0,2 4 25 15,-1-1 49-15,1 1 6 0</inkml:trace>
  <inkml:trace contextRef="#ctx0" brushRef="#br0" timeOffset="6483.4333">9870 809 635 0,'3'3'403'0,"-1"2"-65"0,-2-2 53 15,-3 11-33-15,0-2 12 0,-1-2-5 16,3 7-13-16,-1 2-13 0,1-3-14 0,1-8 3 16,0 6-48-16,13 18-6 0,-2-15-29 15,3-3-5-15,7-1-7 0,-5-4-48 0,3 1 6 16,-1-4-46-16,4-1 3 0,2-2-16 15,-8-3-26-15,-5 0-6 0,8 0 5 0,18-12-14 16,-18 1-31-16,0 0-4 0,0-3-42 0,-4-1-7 16,-2-1-16-16,1 1-6 0,-7-1-1 0,-1 3-11 15,-1-1-13-15,-4-1-25 0,-1 15 9 0,-12-22-10 16,-3 9-14-16,-6 10-14 0,-8 2-21 16,0-1-10-16,17 2 10 0,-31 11-69 15,14-8-33-15,4 2-19 0,3-2-25 0,2 4-16 16,11-4 26-16,3 1-162 0,-2 0-77 15,6 1 5-15,7-2 35 0,6 4 26 0,5 2 30 16,9-1 22-16,5 2 43 0,4-7 22 0,4 6 11 16</inkml:trace>
  <inkml:trace contextRef="#ctx0" brushRef="#br0" timeOffset="6983.3119">10433 883 983 0,'4'-13'346'0,"3"1"-13"16,-7-4-44-16,2 8 53 0,-2-2-22 15,-5-1-23-15,-1 3-18 0,-3-6-14 0,-1 14-30 16,-1-3-11-16,-4 2-19 0,7 1-15 0,-3 0-18 16,-19 15-18-16,13 0-1 0,-2-4-16 0,1 10-7 15,1 3-1-15,3 3-16 0,4-4-8 16,1 3-5-16,4-5-26 0,3 2 22 16,2-13-14-16,0 5-5 0,12 18-18 0,-3-21-8 15,2-2 3-15,7-2 6 0,-1-4-18 16,3-4 18-16,-11 0-38 0,6 0-10 0,23-17-34 15,-17 5-28-15,-1-4-31 0,-2-1-32 16,0-4 12-16,-2 0-87 0,-1-5-23 0,-1 2-9 16,-1-6-27-16,-8-4 1 0,2-5 3 0,-3 2 20 15,-4 17-6-15,0-9 29 0,0-3 34 16,-14-40 49-16,8 40 21 0,0-4 8 0,-1 5 41 16,0-1 43-16,-3 5 31 0,2 5 38 15,-1 1 46-15,-3 5-12 0,2 2 12 0,2 2-24 16,1 5 20-16,1 3 0 0,0 4-3 0,1 7 21 15,-1 3 1-15,1 4 11 0,0 11-8 0,4 1 11 16,2 2 10-16,5 8 23 0,1 6-13 16,3 9 12-16,4-5-12 0,0 3-18 0,3-7-13 15,-2 4-16-15,-1-4 16 0,-2-3-16 0,-2-3-7 16,0-3-14-16,-1-5-3 0,-1-3-11 16,-2-3-52-16,-1-4-18 0,0-6-66 0,-3-2-57 15,0-5-47-15,4-3 14 0,-6-2-208 0,0 0 32 16,12-13-307-16,-3 6 49 0,2-2 43 15,4-1 67-15,7-2 9 0,4 0 46 0,2-2 29 16,-1-3 26-16,13-2 29 0,5 2 22 0,4-5-18 16,7 2 35-16</inkml:trace>
  <inkml:trace contextRef="#ctx0" brushRef="#br0" timeOffset="7237.9876">11646 719 249 0,'7'-1'686'0,"-2"0"-146"15,1 0-72-15,1 5-67 0,1 7-26 0,2 2-31 16,0 9-19-16,3 4 0 0,-4 4-18 0,1 8-1 16,-5 2-40-16,-1 5-5 0,-4-21-29 0,0 10-25 15,0 7-29-15,-12 34-8 0,6-46-17 16,2-2-17-16,-1-1 1 0,-1-4-26 0,0 0-10 16,1-3-11-16,3-6-10 0,0-4-73 15,0-1-53-15,-1-4-48 0,3-1-68 0,-2-3 15 16,2 0-187-16,-16-13 31 0,13 2-325 0,-1-2 51 15,2-2 63-15,-1-3 36 0,3 8 37 0,0-7 31 16,0-3 35-16,0-2 26 0,-7-25 21 16,5 22 18-16,-1-4 2 0,0 3 5 0</inkml:trace>
  <inkml:trace contextRef="#ctx0" brushRef="#br0" timeOffset="7468.1036">11578 742 664 0,'4'-16'570'0,"-3"2"-69"16,0 0-55-16,2 1-35 0,1 2-28 15,3-2-49-15,4 1-14 0,1 8-50 0,1-3-5 16,2 4-32-16,6 1-25 0,5 4-28 0,-5 6-6 16,7 4-42-16,0 4 1 0,-3 6-19 0,-7 0-2 15,-4 3-25-15,-3-2-1 0,-6 6-7 16,-4-4 7-16,-1-9-24 0,0-7-13 0,-24 22-26 16,0-18-61-16,-6-1-71 0,1-2 11 15,-13-6-185-15,21-4 25 0,-13 0-339 0,-9 0 35 16,-49-14 56-16,39 3 33 0,1 0 24 0,-8-2 66 15,1 1 31-15,-1-1-19 0,6 0 81 16,2 4-44-16,-4-1 68 0</inkml:trace>
  <inkml:trace contextRef="#ctx0" brushRef="#br0" timeOffset="13670.7868">571 1889 959 0,'0'-12'341'0,"9"-13"6"16,-15 13-46-16,-1 3-37 0,-2 1-32 0,-4 6-27 15,2-1-22-15,-1 1 5 0,-3 3-25 16,1 8-3-16,-2 3-30 0,0 2 11 0,-1 5-41 16,1 4 29-16,-3 5-20 0,6 1-8 0,-2 5 5 15,1-2-24-15,5-1-1 0,2-2-3 0,2 0-11 16,3-5-6-16,2-14 1 0,0 5-26 16,14 19 15-16,-1-22-13 0,5-1 19 0,2-6-16 15,5-2-29-15,6-6-31 0,-14 3-12 16,37-10 3-16,-18 1-86 0,2-4-23 0,-3-1-24 15,-1-2-26-15,-3-1-7 0,-1-2 16 0,1-2-105 16,-6-2-55-16,-2 0-24 0,-3 0 2 16,-1-4 26-16,-4 6 88 0,-6 1 153 0,-5 3 8 15,4 3 189-15,-4 0 6 0,-4 4 12 0,0 10 21 16,0-8-12-16,-12-6 5 0,3 10-14 16,-5 3 17-16,3 3-21 0,11-2 15 0,-13 0 4 15,-18 15 1-15,17-1-12 0,5-1-12 16,-3 2 34-16,1 4-27 0,3 4 7 0,1-1-9 15,-2 0 12-15,2 2-27 0,5 0-5 0,1-5-2 16,1-10-15-16,0 4-5 0,12 14-15 0,-5-12 10 16,2-6-11-16,1 1-5 0,0-5 4 15,3-3-18-15,-6-2-3 0,5 0 9 0,1 0-7 16,18-14-17-16,-15 4-10 0,-2 1-4 0,1-6-7 16,-4 1-15-16,-2-2 11 0,1-3-5 15,3 6 0-15,-6-6-11 0,-5 1 27 0,2 1-18 16,-2 2-11-16,1 1 16 0,-2 6 5 0,-1 8-22 15,0 0 15-15,0 0-27 0,-8-4 12 16,5 15 35-16,-1 2 14 0,0 4-9 16,0 0 9-16,2 0 1 0,1 5 11 0,1-6-4 15,-2-1 12-15,2-9 3 0,11 13-3 0,-2-10 4 16,1-1 2-16,0-2-12 0,1-3 0 0,3 4 2 16,-9-7 1-16,7 0-5 0,16-15-5 0,-10 6-12 15,0-6-3-15,-2-1-17 0,2 4-8 16,-5-3-13-16,-4-2-12 0,1 2-3 15,-2-2-11-15,-2 0 3 0,-1 2 13 0,1 1-13 16,-3 5 19-16,-2 0-9 0,1 3 4 0,0 1-4 16,-2 3 2-16,0 5 4 0,-2 6-2 0,-2 6 11 15,0 2-3-15,0 1 9 0,0 0 3 0,3 1 14 16,1-1-8-16,-1-2 8 0,1-7 13 16,0 4 1-16,0-1-2 0,0-1 4 0,0-1-3 15,0 0 2-15,0 0 3 0,0-3-5 0,0-7 21 16,0 5 25-16,0-5 13 0,10 5 11 15,-10-11-24-15,0 2 12 0,2-3-18 0,-2-3-13 16,2-4-9-16,-2 14-14 0,0-15-10 16,10-19-7-16,-7 20-5 0,1-1-1 0,5 1 2 15,1 2-16-15,0 1 4 0,5 2 10 16,-2 3-3-16,5 3-17 0,-3 1 4 0,-7 2 4 16,6 0 8-16,16 16-3 0,-10-8-5 15,-4 3 2-15,-1-1-6 0,-1 2 10 0,1 1 7 16,-3 1-3-16,-3-2-9 0,-1 0 12 0,-3-2-8 15,-2 0 8-15,-1-3-4 0,-2 0-6 16,0-7-13-16,0 0-30 0,0 6-26 0,0-6-28 16,0 0 11-16,0 0-147 0,0 6-61 15,0 0 28-15,4-7-312 0,0 0 49 0,1-2 41 16,12 0 45-16,-1-9 29 0,5 0 57 0,-2-1 7 16,0-2 22-16,2-5 15 0,3-1 26 15,-1-2-3-15</inkml:trace>
  <inkml:trace contextRef="#ctx0" brushRef="#br0" timeOffset="14069.353">1803 1837 631 0,'5'-7'502'0,"-1"3"-120"16,-1 1-34-16,1 6-13 0,-4 0-11 0,8 9-3 15,-3 2-20-15,-1 5-14 0,5 3-19 0,-1 2-13 16,0-2-25-16,2 2-12 0,-2 0-31 0,-1 0-11 16,1-2-27-16,0 0 2 0,-1 0-26 15,-3-6-21-15,1-1-2 0,-1-3-4 16,-2-5-8-16,0 1-23 0,-2-4-5 0,3 1 7 15,-3-1-13-15,2-2 11 0,-2 0-19 0,0-2 2 16,-2 1-6-16,-1-2-9 0,1-1 1 16,0-1-5-16,1 0-15 0,0-2-18 0,3 1-6 15,2-10-15-15,8 3 2 0,0 2 5 16,3-3 6-16,0 6-1 0,6 1 1 0,3 2-5 16,2 2 0-16,-3 0-4 0,3 0 1 0,-14 1 12 15,3 0-7-15,4 0 10 0,16 14-7 16,-18-9 2-16,-5-2 5 0,-5 1-6 0,-2 1 2 15,-2-2 9-15,-3 1 12 0,0-1-3 0,-2 1-8 16,0-1 12-16,-11 5-3 0,-2-1-1 16,-4-3-11-16,1 1-5 0,-5-2-33 0,3-3-39 15,9 0-48-15,-3 0 11 0,-4 0-151 0,-17-15-67 16,18 6 29-16,9-3 26 0,1 1 30 0,5 0 23 16,2 11 19-16,13-25-282 0,5 10 30 15,4 4 32-15,2 4 1 0,4 0 24 16,-1-1 61-16,2 3 30 0,-2 4-9 0,3 1-7 15</inkml:trace>
  <inkml:trace contextRef="#ctx0" brushRef="#br0" timeOffset="14382.4196">2340 2063 480 0,'2'4'411'0,"3"0"-49"0,-2 0-51 0,1-2 61 16,1 1-17-16,-1 0-21 0,0 1-23 16,2-2-24-16,1 0-33 0,9 2-18 0,-3-3-26 15,-6-1-19-15,2 0-28 0,3 0-6 0,3 0-11 16,12-12-31-16,-15 4-16 0,2-3-28 0,-1 1-5 15,-1 0-18-15,-2-1-1 0,-2-2-16 16,-2 4 5-16,-3 2-13 0,-1 2 1 16,0 0 5-16,-2 5-15 0,0 0-22 0,-5-5 6 15,1 7 9-15,-2 2-6 0,-4 5 6 16,-4 5-7-16,5 1 20 0,-3 3-7 0,2-2 18 0,2 0 4 16,2 1-14-16,1-2 5 0,2-2 0 15,3-3-15-15,0-10 7 0,0 8-6 0,14 11-8 16,-2-11-24-16,7-3-8 0,5 0 3 0,7 0-112 15,0-5-38-15,-15 0-60 0,8 0 20 16,35-12-313-16,-27 8 43 0,1-5 36 0,-1 0-6 16,-1 0 31-16,0-2 55 0,0-1-1 0,0 0 61 15,-1-3 1-15,2 1 17 0</inkml:trace>
  <inkml:trace contextRef="#ctx0" brushRef="#br0" timeOffset="14817.5813">3162 1937 925 0,'1'-2'455'0,"-1"-1"-52"0,0 3-68 15,0 0-8-15,-1 2-25 0,-2 1 3 16,3 2-9-16,-2 2-12 0,2 0-13 0,4 10-31 16,-4-9-5-16,0 6-20 0,7 19-18 0,0-18-27 15,0-2 1-15,0 1-28 0,1-4-10 0,0-1-20 16,-1-4 5-16,0 0-3 0,-1 0-22 0,1-3-20 16,1-2-12-16,-8 0-41 0,12 0-12 15,15-12-21-15,-11 1-13 0,-1 1-7 0,1-1-4 16,-4-3-12-16,0 0 11 0,-2 1-11 15,-1-1 7-15,0 2 13 0,-4 5-1 0,1-1 3 16,-3 4-9-16,-1 4 5 0,-2 0 15 0,0 0 14 16,1 9 18-16,-2-4 9 0,1 2 1 15,-2 10 1-15,2-10 5 0,0 3 9 0,0 4 15 16,0 1-9-16,0-2 19 0,15 13-16 16,-8-14 11-16,0-4-11 0,0-4 4 0,2 1-22 15,8-3 24-15,-3-1-17 0,-14-1-4 0,16 0-16 16,22-12 2-16,-19 3-26 0,0-3-5 15,-1-1-16-15,-1-1-6 0,-4-1-3 0,1-2 3 16,-2 1-17-16,-4 2 14 0,-2 0-12 0,-3 1 6 16,-3 4-4-16,0 9-9 0,-11-17-4 15,4 10-8-15,-7 0 2 0,0 2-42 16,0 2 11-16,-2-1-118 0,0 0-47 0,4 1 23 16,0 0-318-16,5 2 10 0,2-1 59 0,2 2 33 15,3 0 34-15,0 0 28 0,15-2-10 16,9 2 27-16,2-2 40 0,6-1 35 0</inkml:trace>
  <inkml:trace contextRef="#ctx0" brushRef="#br0" timeOffset="15194.5856">3834 1887 1161 0,'5'0'365'16,"-2"0"-52"-16,-1-1-41 0,2 3-1 0,-1 0 19 16,1 3-14-16,6 7-14 0,2 3-32 0,1 2-27 15,-1 0-10-15,-1 3-13 0,0-1-24 16,0-1-10-16,-1 0-24 0,-2-1-12 0,-1-2-6 15,-1-1-13-15,-1-2-3 0,-2-3-7 0,-1-2-11 16,0-2-2-16,-2-1 0 0,2 0 5 16,-2-2 13-16,0-1-28 0,0-1-7 0,0 0-1 15,-1 0 7-15,0-3-17 0,1-1 9 0,-1 0-14 16,1-1-19-16,0-3-24 0,1-9-6 16,-1 9-2-16,0-5 3 0,16-20-8 0,-7 17-6 15,4 2 6-15,1 1 0 0,0-1 3 0,7 4 6 16,-4 2 5-16,4 3-2 0,-1 1 12 0,-13 4 11 15,5 0 0-15,4 0-1 0,16 17 7 16,-17-7 2-16,-1 2 8 0,-4 0-11 0,-1 0 2 16,-1 0-2-16,-5 0 10 0,-1-3-6 0,-1-1-7 15,-1-8-22-15,0 7-22 0,0-7-48 16,0 7 6-16,0-7-123 0,-12 12-74 0,10-13 26 16,-2-1-312-16,0 0 51 0,2-2 36 0,-1 0-4 15,-7-9 44-15,5-2 35 0,1 1 21 16,1-3 10-16,2-2 14 0,1 9 12 0,0-5-31 15</inkml:trace>
  <inkml:trace contextRef="#ctx0" brushRef="#br0" timeOffset="15339.4736">4202 1775 434 0,'-2'-7'582'0,"0"4"-100"0,0-2-63 16,1 1-63-16,-1 0-33 0,0 1-48 0,-2 0-35 16,2 0-30-16,-3-1-8 0,2 2-76 15,1-1-14-15,-2 2-169 0,2-1-67 16,1 1 12-16,1 0-207 0,3-1-124 0,2 1 21 15,12-2 29-15,2-1-13 0,1-1 29 0,3 4 61 16,0-3 18-16</inkml:trace>
  <inkml:trace contextRef="#ctx0" brushRef="#br0" timeOffset="15528.478">4377 1692 629 0,'5'0'413'0,"-2"1"-81"16,1 2 15-16,-2 2-43 0,0-1 69 16,1 20-8-16,0 0-20 0,0 4 1 0,-1 1-38 15,2 1-20-15,-1 0-40 0,5 1-4 0,-3-1-23 16,1-2-17-16,-3 1-29 0,5 0-17 0,0-2-17 15,-3-1-22-15,1-7-42 0,-2-2-24 0,-1-4-42 16,0-6-31-16,-1-1-61 0,2-3 7 16,-1-3-235-16,-3 0 27 0,0 0-315 0,0 0 70 15,0 0 32-15,10-14 52 0,-9 7 18 16,4-10 31-16,-3 0 28 0,-2-3 33 0,2 3 18 16,-2 8-13-16,0-2 44 0</inkml:trace>
  <inkml:trace contextRef="#ctx0" brushRef="#br0" timeOffset="15709.4608">4379 1944 357 0,'-6'0'624'16,"2"-2"-102"-16,0 2-32 0,1 2-50 0,1-4-34 16,-1 2-21-16,0 0-39 0,3 0-51 0,1 0-26 15,4 0-30-15,0 0-29 0,2 0-39 16,15 0-28-16,-12 0-57 0,7 0-55 0,3 0-56 16,28-12 2-16,-21 7-151 0,-1-3-56 15,3 1 23-15,-7-2-247 0,1-1 37 0,0 0-73 16,-4-2 34-16,0 2 33 0,-3-1 8 0,-5-2 27 15,-2 1 52-15,-3 3 13 0,0 1 1 16</inkml:trace>
  <inkml:trace contextRef="#ctx0" brushRef="#br0" timeOffset="15923.0303">4725 1770 403 0,'-2'-7'367'0,"0"4"-39"15,-1-2-32-15,0 1 0 0,1 1-38 0,-1-1 22 16,0 2-18-16,0 1 0 0,-1 2 18 0,0 2-8 16,-5 8-22-16,1 6-15 0,3 2 13 15,1 7-13-15,3 5-1 0,1-16-7 16,0 9-21-16,0 2-14 0,14 31 2 0,-8-28-32 15,2-2-19-15,-1-1-10 0,0-2-16 0,1 3-35 16,0-5-21-16,-3-3-37 0,1-5-47 0,-3-4-19 16,-2-2-63-16,2-5 11 0,-1-3-218 15,-2 0 30-15,0 0 22 0,0 0 26 0,5-13-343 16,-5 9 58-16,0-4 39 0,1-14 35 16,-1 12 38-16,0-6 24 0,-11-21 24 0,8 15 8 15,-3 3 13-15,-1 2 62 0</inkml:trace>
  <inkml:trace contextRef="#ctx0" brushRef="#br0" timeOffset="16093.4909">4648 1951 825 0,'-2'-1'488'0,"-2"0"-54"0,4 1-36 0,0 0-39 15,0 0-12-15,2 0-28 0,2 0-31 0,1-2-25 16,3 2-25-16,10-1-47 0,-8 1-27 0,5 0-46 16,21-7-53-16,-12 7-6 0,-1-5-173 15,-3 1-105-15,-3 0 21 0,5 2 18 16,-3-1 16-16,2 1-334 0,-1-1 37 0,-2 2 49 15,-5 1 48-15,-1-2 25 0,-12 2 15 0,8 0-7 16,1 0-1-16,-9 0 24 0</inkml:trace>
  <inkml:trace contextRef="#ctx0" brushRef="#br0" timeOffset="16420.8593">4950 1968 529 0,'-2'3'447'0,"0"2"-94"15,-1-1-45-15,3 0 48 0,0 0-7 0,0-2-38 16,0 2-12-16,1-1-30 0,2-1-18 0,0-1-43 15,1 1-20-15,0-1-13 0,2-2-23 16,-1 1-24-16,0-2-25 0,8-6-17 0,-2 1-17 16,-4-2-21-16,-1 4-6 0,-1-2-11 15,0 0 7-15,-1 2-5 0,-3 0-37 0,1 0 19 16,-2 1-8-16,0 4 1 0,0 0-15 0,0 0 13 16,0 0 15-16,-16-6 6 0,9 9 5 15,-7 4 10-15,2 7 10 0,0 1 7 0,0-1 6 16,3 3 2-16,0 0 1 0,3 0-6 0,1 0-4 15,2-2-5-15,2-2-1 0,1 0-3 0,0-6-11 16,14 12-4-16,-5-10-3 0,4-3-29 0,4-1-20 16,1-3-38-16,2-2-44 0,1 1 9 15,-9-1-122-15,7 0-70 0,23-16 25 0,-20 5-294 16,0 4 52-16,-3-5 37 0,0 2 34 0,-3-5 11 16,0 3 26-16,-3 0 21 0,0-2 26 15,0 1 28-15,-1 2 39 0</inkml:trace>
  <inkml:trace contextRef="#ctx0" brushRef="#br0" timeOffset="16829.9558">5205 1899 716 0,'-1'-1'382'0,"-3"1"-65"0,3 3 11 0,-2-1-42 16,3 1-10-16,-1 1 15 0,-1 1-24 0,3 13-1 15,-1-9-19-15,0 5-18 0,0 3-11 16,11 17-23-16,-6-15-26 0,-2-2-20 0,0-4-17 15,-2-3 0-15,1-1-18 0,0-4-11 16,0 3-6-16,-2-4 0 0,2 0-12 0,-1-1 0 16,-1-1 2-16,0-1-18 0,0-1-1 0,0 0-20 15,1-1 7-15,-1-1-6 0,1-1-22 0,0-2-19 16,1 0-11-16,4-9 1 0,1-2-11 16,0-2 4-16,3 0-5 0,2 3 6 15,-1 0-11-15,3 1 2 0,-1 4-6 0,1 0 24 16,1 3-12-16,1 3 6 0,-1 3 15 0,-2 1 2 15,-3 0 10-15,18 10 0 0,-10-5-4 0,0 7 21 16,-2 0 0-16,0 2-8 0,-2 0 8 16,-2-3-10-16,-2 3-5 0,0 1 9 0,-5-4 3 15,-1-2-16-15,-4-3-4 0,0-6-22 16,0 0-39-16,0 7-50 0,0-7 11 0,0 5-131 16,0-5-84-16,0 0 27 0,0 0-303 0,9 13 43 15,-3-13 24-15,16 2 61 0,3-2 23 16,-13 0 27-16,13 0 26 0,5 0 23 0,3 0 8 15,1 0 30-15,6 0-9 0</inkml:trace>
  <inkml:trace contextRef="#ctx0" brushRef="#br0" timeOffset="17441.0769">6264 1992 454 0,'12'-14'495'16,"-3"2"-87"-16,-6 2-58 0,1 0 40 0,-3 2-51 15,0 1-29-15,-1 7-41 0,0 0-20 16,0-6-17-16,-15-3-46 0,8 9 3 0,-12 1-33 15,10-1-13-15,-22 20 0 0,9-6-3 0,1 1-2 16,4 2-13-16,0 0-8 0,2 4-2 16,-1-1-6-16,6-1-16 0,-4-2-14 0,9-2 1 15,-2 0-12-15,5-3-2 0,1-5 2 0,1-7-2 16,0 7 1-16,10 2-8 0,-3-8-36 16,1 0-14-16,9-3-21 0,-7 2-14 0,17-9-21 15,-7 2-14-15,1-4-14 0,-2 0-20 16,1-1 7-16,-3-3 10 0,-2-2 14 0,0 1-7 15,-1 1 10-15,-3 0-2 0,0 3 6 0,-3 0 51 16,-2 5 5-16,-2 2 16 0,0 0-19 16,-2 5 25-16,-2 0 6 0,0 5 17 0,0-1 10 15,-1 2 11-15,0-2 6 0,-1 3-1 0,2-1 20 16,0 2-17-16,0 0 13 0,0 5 14 0,18 13-10 16,-10-13 1-16,2-4-10 0,5 1-22 15,0-2 3-15,2-2 6 0,2-2-12 0,1-2-20 16,-10-2-12-16,6 0-27 0,3 0-10 15,24-14-4-15,-22 5-10 0,-1 0-9 0,-1-8-10 16,1 5 18-16,-2-3-3 0,-2 0 1 16,-1-1 3-16,-5 4-9 0,-2 2 10 0,-4 0-6 15,-2 5 5-15,-2 5 3 0,0 0 1 0,-12-9-7 16,6 7 10-16,0 2-2 0,-1 2 11 16,2-2-7-16,0 3 7 0,-8 3 3 0,4-1 10 15,4 0 5-15,1 0 1 0,1 0-3 0,4 1 0 16,1 0 14-16,-2 0 3 0,16 15 2 15,-7-7-8-15,4 2-2 0,2 0-2 0,3 0 10 16,0 1-13-16,-1-2 4 0,1 2-6 16,0 0 0-16,-3-1-11 0,-2-3-30 0,-4 2-4 15,-5-4-9-15,-4-3-12 0,0-1-50 0,-15 10 9 16,-4-10-171-16,-1 0 24 0,-8 0-328 16,-2 1 51-16,-1-3-15 0,-8-1 37 0,-5-1 88 15,-6-1 27-15,-3 1 22 0,-4 1 24 16,-3 1 23-16,-5-2-9 0,-1 2 33 0</inkml:trace>
  <inkml:trace contextRef="#ctx0" brushRef="#br0" timeOffset="18427.727">1699 3110 560 0,'0'0'370'0,"0"3"-60"0,-1 0 17 0,0 2-29 15,-1 1-38-15,0 13 28 0,2-6-19 0,0 4-3 16,0 5-20-16,0 2-14 0,0 0-24 16,0-2-14-16,9 22-20 0,-3-25-12 15,2-3-20-15,1-2-2 0,1-3-17 0,2-3-10 16,1-1-8-16,5-4-12 0,-4-2-4 0,-5-1-8 15,6 0-14-15,19-14-19 0,-15 4 1 0,-2-2-20 16,1-1-1-16,-1-4-5 0,-2-2-17 16,-1 0 1-16,0 0-7 0,-3-1 9 0,-2 1-14 15,-1 2 4-15,-2 2 7 0,1 3-4 16,-5 2-7-16,-1 6 2 0,-1-1-7 0,0 5 1 16,-3 0-5-16,0 3 20 0,1-1 2 0,0 15 1 15,-2 0 11-15,4 0 11 0,0 5-2 16,0-10 15-16,0 7 1 0,0 5-5 0,0 2 6 15,15 33-2-15,-10-33 4 0,-1 6-16 0,2-4 5 16,-3 1-17-16,0-1 8 0,1 2 7 16,-1-1-2-16,-3 0-20 0,0-16 14 0,0 7-11 15,-19 23 15-15,10-22-11 0,-2-3 12 16,-3-5-20-16,0 1 19 0,-3 0-20 0,1-2 17 16,-2-3-5-16,1-3-10 0,1-2-4 0,3-1 16 15,13-3-10-15,-12 0-10 0,-1 0 15 16,-10-17-16-16,16 9 0 0,1-1 14 0,2-5-22 15,3 2 21-15,1-1-12 0,0 4-3 0,0-5-8 16,16-18 8-16,-5 10-10 0,3 1-12 16,-1-1-32-16,1 2-42 0,1 1 9 0,1-1-122 15,-5-2-107-15,1 3 29 0,1-1 25 16,0-1 23-16,1 0-322 0,1 1 32 0,2 3 54 16,0 0 40-16,-3-3 43 0,2-1 44 15,0 0-15-15,-2 0 31 0,2 0-3 0,-2 1 51 16</inkml:trace>
  <inkml:trace contextRef="#ctx0" brushRef="#br0" timeOffset="18929.5617">2191 2969 751 0,'-4'-2'380'0,"2"-1"-1"0,-1 2-51 15,-1 0 9-15,0-1-12 0,-2 0-22 0,2 0-12 16,-1 0-1-16,0-1-23 0,0 1-24 0,0-1-30 16,2-1-4-16,-3 0-17 0,4 0-21 15,-2-1-10-15,2 0-25 0,1 0-9 0,1 0-27 16,0 5-10-16,0 0-17 0,17-23 6 16,-5 16-23-16,4 3-5 0,-2 1-10 0,-2 2 5 15,-2 1-16-15,19 14 8 0,-15-6-8 0,-1 4-1 16,-6 0-16-16,0 4 14 0,-1-3-10 15,-3 3-3-15,-2-3 2 0,-1-1 3 0,0-4-2 16,0 4 8-16,-11 14-8 0,1-14 5 16,1 1-5-16,-1 0-11 0,-1-2-1 0,-2-2 15 15,2-1-15-15,-3-2-1 0,5 1 9 16,1-2 3-16,1-2-6 0,1-1 4 0,1 1-15 16,1 1 9-16,1-1-5 0,1-2 5 15,0 0-11-15,-1 2 13 0,3-3-5 0,0 2 12 16,0-2-6-16,6 0 15 0,-1-2-3 0,1 4-1 15,13-4-4-15,-8 2-8 0,5 0-2 16,24-8 21-16,-15 4-16 0,-1-1 8 0,1 3-29 16,-2-2-20-16,1-2-44 0,-1 3-44 0,-1-2 10 15,-1-1-119-15,-4 0-79 0,-5 1 28 16,6 1-313-16,-5-2 22 0,3 2 45 0,-7 2 40 16,0 1 50-16,-1 1 22 0,-8 0 46 0,7 0 8 15,1 0 38-15,18 11 3 0,-7-4 28 16</inkml:trace>
  <inkml:trace contextRef="#ctx0" brushRef="#br0" timeOffset="25961.0371">2640 3200 943 0,'0'0'322'15,"0"0"-25"-15,0 0-6 0,0 0-47 0,0 0-20 16,29 12-5-16,-25 5-26 0,1 0 4 0,-1 0-23 16,4 0-4-16,-5-3-38 0,0-3-7 15,-1 0 9-15,0-4-8 0,-1-2-31 0,0 1 19 16,0-2-5-16,0 0 2 0,-1-2-11 0,0 0-16 15,0-2 2-15,0 0 3 0,-2-1-19 16,0-1-13-16,1 0-6 0,-1-1 13 0,1-2-21 16,0-1-10-16,-1 0 15 0,2-2-23 0,0-1 2 15,0-3 4-15,0-3-9 0,17-11 0 16,-9 16-13-16,3 0 16 0,1 3-14 0,5 3 4 16,2 1-2-16,-9 3-3 0,5 0 7 0,22 11-14 15,-18-5 12-15,0 4 1 0,-2-1-11 0,0 4 10 16,-2-2-8-16,-1 0 0 0,0 0-9 15,-5-4 17-15,-3-1-8 0,-2 0-2 0,0-3 16 16,0 1 5-16,-3-1 9 0,0-1-5 0,-1-2 6 16,0 0-8-16,0 0-6 0,-5 5 2 15,4-6-7-15,-2 0 0 0,0-1 9 0,1-2-2 16,0 0-8-16,0 0-4 0,1-2 4 0,1-2-10 16,1 2 1-16,-1-1 1 0,12-18-2 15,-4 10 0-15,5 4-8 0,1 1 6 16,6 3 3-16,1 0-5 0,0 3 4 0,-8 4 1 15,5 0 13-15,4 0-18 0,25 17-2 0,-26-10 15 16,0 1-7-16,0 0 1 0,-5 2-7 0,-3-1 0 16,-1-1-8-16,-2 1 14 0,-3-1-10 0,-5-1 9 15,-1-2 3-15,-1-5-6 0,0 0-31 16,0 0-9-16,0 7-35 0,-13 2 8 0,9-6-97 16,2-2-45-16,-1-1-68 0,-1-3 24 0,0 2-268 15,2-3-12-15,1 0 38 0,3-3 36 16,6-9 31-16,4 0 38 0,6-2 35 0,-1 3-6 15,5 0 16-15,0 2 6 0</inkml:trace>
  <inkml:trace contextRef="#ctx0" brushRef="#br0" timeOffset="26248.7938">3504 3177 309 0,'3'6'417'0,"-1"-1"-46"16,-3 1-58-16,1 0 57 0,-3 13-19 0,3-13-33 16,0 6-23-16,0 1 2 0,0 0-24 15,0-1-24-15,0-1-34 0,0-3-12 0,0 0-25 16,0-1-1-16,0-7-24 0,0 0-9 15,10 14-17-15,2-7-2 0,2-5-12 0,-2-2-20 16,-4 0-10-16,5 0-1 0,16-14-13 16,-14 8-17-16,1-3-9 0,-1 2-8 0,-1-4-6 15,-3-1-16-15,0-1 16 0,-2-1-16 0,-3 2-2 16,-4 2-10-16,-2-1 2 0,0 11-8 16,0-6 0-16,-17-10-5 0,2 10-20 0,-3 0 0 15,-3 5-6-15,0 0-13 0,10 1-28 0,-5 0 8 16,-17 11-59-16,12-6-7 0,10-1-39 15,0-1-30-15,4-1-13 0,3 1-30 0,3-1 22 16,1-1-222-16,3 0 33 0,2 2 32 16,3-3-43-16,12 2 29 0,6 1 29 0,6-3 20 15,-16 0 43-15,9 0 10 0</inkml:trace>
  <inkml:trace contextRef="#ctx0" brushRef="#br0" timeOffset="26735.0913">3998 3185 832 0,'6'-2'315'0,"0"-3"-30"0,0 2 7 15,-4-1-23-15,-2-1-12 0,1 1-30 0,-2 1-28 16,-2-1 40-16,-1 1-17 0,-1 0-23 0,-2 1-9 16,-12 1-17-16,9 1-18 0,-6 0-13 15,-20 10-6-15,16 0-25 0,2 0-10 0,2 2-7 16,3 2 2-16,1 6-12 0,3 1-15 0,3-4-6 16,1 0 4-16,5-2-8 0,0-15-8 15,0 14 0-15,0-1 0 0,20 9-13 16,-8-19 1-16,-1 0-13 0,1-3-26 0,-2 0-9 15,5 0-9-15,24-17 1 0,-20 7 3 0,2-4-1 16,-1 0-95-16,-2-1-16 0,-3-3-32 16,0-4-16-16,-1-1-13 0,-5 1-18 0,0-1-29 15,-1-2 37-15,-1-5 18 0,0 5 15 0,-6-5 14 16,0-1 14-16,-1 16 45 0,0-9 41 16,0 0 34-16,-16-27 12 0,8 28 41 0,1 1 31 15,-2 0 9-15,1 6 29 0,-2 2-13 16,1 2 45-16,4 3-4 0,-1 3 9 0,1 2-7 15,2 2-6-15,3 2 7 0,0 0-1 0,-7 12 17 16,3 5 2-16,2 5 9 0,2 6-10 16,0-13 6-16,0 9-4 0,11 29-6 0,-5-20-9 15,2 0-11-15,-1 1 4 0,2-1-7 0,1-1-28 16,-2-3 5-16,1-2-28 0,-2-1-39 16,2-2-20-16,2 0-31 0,-5-4-27 0,0-3-47 15,-1-1-44-15,1-7 14 0,-2-5-156 0,0-2-69 16,-1-1 29-16,-3-1 30 0,0 0 26 0,8 0-266 15,5 0 40-15,18-18 5 0,-13 6 35 16,3 0 58-16,0-2 7 0,2 1 25 0,1-2 20 16,1 1 14-16,2 2 0 0</inkml:trace>
  <inkml:trace contextRef="#ctx0" brushRef="#br0" timeOffset="26966.9074">4524 3130 730 0,'3'-2'490'0,"0"1"-48"0,-2 2-38 15,-1 1-37-15,-1-2-24 0,-2 4-16 16,1 1-16-16,-3 11-10 0,0 4-22 0,0 4-15 15,1 4-9-15,1 0-8 0,1 2-23 16,-1 3-10-16,0-1-25 0,0 6-8 16,0-1-30-16,0 0-15 0,1-3-9 0,-1-1-31 15,-2-4-31-15,2 0-23 0,-1-4-15 0,0-4-30 16,1-4-23-16,-1-4-36 0,0-5-22 0,-1-3-64 16,0-2 14-16,2-3-120 0,3 0-50 15,0 0 28-15,0 0-231 0,-15-22-41 16,10 6 53-16,2-5 27 0,1-3 49 0,-1 1 12 15,3 10 60-15,0-6 25 0,0-2 23 0,12-26 7 16,-9 23-35-16</inkml:trace>
  <inkml:trace contextRef="#ctx0" brushRef="#br0" timeOffset="27226.1055">4476 3242 513 0,'3'-21'396'0,"2"0"-35"0,-1 2-49 0,2 0 54 16,2-1-13-16,1 1-16 0,-1 5-13 15,0-1-8-15,8 0-39 0,-1 5 3 0,0-2-35 16,1 5-15-16,2 3-9 0,1 3-16 15,-8 1-22-15,19 10-11 0,-12 2-18 0,0 5-16 16,-4-5-33-16,-2 5 5 0,-6 0-22 16,-1 3 8-16,-4 0-23 0,-1-14 7 0,0 9-16 15,0-1-3-15,-17 19-6 0,4-18 0 16,2 1-25-16,-2-8-13 0,0-2-41 0,-3 3-18 16,0-6-36-16,2 1-41 0,6-2 12 0,8-2-157 15,-12 0-73-15,-17-12 30 0,17 3-294 0,5 3 52 16,0-6 42-16,0-4 60 0,5 7 31 15,2 9 29-15,0-15 27 0,22-15 22 0,-2 14 24 16,1 2 13-16,7-1-17 0</inkml:trace>
  <inkml:trace contextRef="#ctx0" brushRef="#br0" timeOffset="27480.2758">5182 3061 357 0,'2'-1'491'15,"1"3"-40"-15,-1-1-58 0,1-1-6 16,-1 1-33-16,0-1 12 0,1 0-23 0,0 3 10 16,0-3-34-16,3 0-17 0,1 2 1 0,3-2-31 15,8 0-33-15,4 0-29 0,4 0-24 16,3 0-18-16,0 0-25 0,2 0-9 0,0 0-9 16,-1 0-43-16,-1 0-59 0,-2 0-27 0,-3 0-55 15,16-12-70-15,-26 10 14 0,-4 0-174 16,-1 1 26-16,-3 1-330 0,-6 0 30 0,0 0 44 15,4 0 21-15,-6 0 36 0,0 0 29 0,-5 3 30 16,-5 2 66-16,0-1 3 0,-5-1 18 16,5 0-17-16</inkml:trace>
  <inkml:trace contextRef="#ctx0" brushRef="#br0" timeOffset="27685.3231">5292 3183 654 0,'-4'5'441'16,"0"-2"3"-16,1 0 16 0,2 0-1 0,1 0-27 15,1 2-9-15,1 0-22 0,3-3-47 0,9 3-15 16,7-1-35-16,-1-1-31 0,3-3-30 16,-12 0-27-16,6 0-23 0,3 0-105 0,1 0-57 15,-1 0-66-15,-2 0 3 0,20-11-199 16,-25 5-102-16,-3 4 30 0,0-3-272 0,-3 1 36 16,-2 0 43-16,2 1 49 0,7-2 34 0,4 2 45 15,4 0 25-15,3 1 23 0,4 1 10 0,3 0-9 16,1 1 31-16</inkml:trace>
  <inkml:trace contextRef="#ctx0" brushRef="#br0" timeOffset="28663.9326">6168 3025 431 0,'-4'1'388'16,"1"-1"-36"-16,-1 0-31 0,1 0 5 16,-1 0-44-16,-1 0 14 0,2 0-27 0,-1-1-15 15,0-1-5-15,2 0-10 0,-1 1-19 0,1-1-18 16,0-2-15-16,1 0-3 0,0 0-16 0,2 0-7 16,0-1-13-16,3 2-13 0,0-2-10 0,11-3-24 15,3 2 1-15,2 0-23 0,1 2 3 16,0 3-15-16,-10 1-14 0,6 0-11 0,20 18 2 15,-19-6-4-15,-4 0-10 0,-1 3-5 16,-2 2 1-16,-5 1-2 0,-3 3 3 0,-3-2-5 16,0-9 4-16,0 4-13 0,-14 17 9 0,7-11-5 15,-4-6-5-15,0 0-1 0,0-3 10 16,-3-4-25-16,2 0-3 0,1-2-17 0,2-3-1 16,0-2-21-16,3 0-19 0,6 0-4 0,0 0-18 15,-7 0 10-15,-1-12-78 0,8 6 12 0,1 0-16 16,4-8 14-16,3-3-2 0,2-2 0 15,2 3 17-15,1-4 22 0,2 0 7 0,2 3 1 16,-3 0 17-16,2 0 12 0,1-2 34 0,-1 2 4 16,0 3 39-16,-3 2 25 0,-2 1 6 15,-1 4 4-15,-6 1-7 0,3 4-2 0,-5 0-15 16,1 2 0-16,-3 0 60 0,0 0-1 16,-1 9 2-16,-1-3 18 0,-1 13 1 0,-3 0 12 15,-2 2 5-15,1 0 7 0,-1 3-19 0,3-2-5 16,-1-1 1-16,2-1-11 0,2-2-7 15,2 2-16-15,0-12 10 0,0 3-15 0,0-3-7 16,21 13-40-16,-7-15-16 0,-1-3-34 0,7-2 2 16,-13-1-117-16,6 0-49 0,23-13-68 15,-13 5 23-15,0-4-307 0,-1-1 30 16,-3 0 39-16,-2-2 34 0,-1-2 30 0,1 0 37 16,-4-1 56-16,1 0 1 0,-3-2 17 0,3-2 8 15</inkml:trace>
  <inkml:trace contextRef="#ctx0" brushRef="#br0" timeOffset="29156.7547">6559 2672 1125 0,'-3'-10'349'0,"3"-1"18"15,-2 1-25-15,3 0-18 0,0 2-24 0,-1 1-24 16,14-12-33-16,-2 7-10 0,1 4-19 15,2 4-26-15,-2 2-23 0,-7 2-8 0,7 0-24 16,17 14-19-16,-15-7 1 0,0 6-20 16,-2-1-7-16,-3 2-10 0,-1 1-10 0,-2 2-11 15,-3-7-5-15,-4-10-1 0,0 11-3 0,0-1-4 16,0-2-7-16,0 0 3 0,0 0-8 16,0-3-8-16,0-5-1 0,-13 15 3 0,10-11-13 15,0-1 10-15,-1 0-14 0,0-1 11 0,1 1-15 16,-1-1-1-16,1 2-8 0,-1-3 4 0,2-1 0 15,-1 2-1-15,1-1-13 0,0 0 4 16,1-1-7-16,1 0 6 0,0 0-7 16,0 0 13-16,0 0 2 0,12 3-4 0,-6-1-4 15,1-2 6-15,14 3-7 0,-2 2 3 0,2-3 1 16,0 6 1-16,0-2 9 0,-4 1-11 0,-1 0 0 16,-5-1-2-16,0 6 7 0,-4-7 0 0,-3 3-3 15,-2-4 5-15,-2-4 0 0,0 0 23 16,-11 26-20-16,1-18 15 0,1-2 1 0,-7 1-2 15,0 1-4-15,-1-3-16 0,-3 1-22 16,-1-4-30-16,1 2 6 0,2-1-79 0,-3-1-67 16,0-2-52-16,21 0 25 0,-12 0-329 15,2 0 53-15,0 0 32 0,10 0 54 0,-7 0 17 16,0-9 11-16,10 8 52 0,2-1-13 16,12-5 27-16,4 4-2 0</inkml:trace>
  <inkml:trace contextRef="#ctx0" brushRef="#br0" timeOffset="29393.379">7223 2809 586 0,'8'-2'488'0,"-2"2"-63"15,1 2-43-15,-4 2-5 0,-1 1-11 0,0 2-17 16,2 10-12-16,-1 3-6 0,-1 3-29 16,0 2-12-16,0-1-42 0,0-2-14 0,4 5-30 15,-6-3-15-15,0-12-19 0,0 4-18 0,0 2-28 16,0-1-16-16,0 0-39 0,0-4-39 15,0-3-45-15,0 0-45 0,0-3 6 0,0-7-167 16,0 0-78-16,7 8 26 0,-7-9-303 0,-2-2 39 16,1-1 45-16,-1 2 35 0,-3-3 35 15,2 1 44-15,-7-6 17 0,0 0 38 16,-2 1-3-16,-1-1 32 0,-1 0-3 0</inkml:trace>
  <inkml:trace contextRef="#ctx0" brushRef="#br0" timeOffset="29589.4119">7108 2977 624 0,'-3'-2'552'0,"1"0"-46"0,0 0-37 16,1 0-42-16,0 0-15 0,1 0-43 16,0 0-29-16,4 2-22 0,1-3-36 0,12-1-27 15,0 2-27-15,2-2-21 0,0-2-40 0,1 1-26 16,1 0-53-16,-1 0-49 0,-1-2-59 16,4 2 1-16,-4 0-170 0,0-1-70 0,1 0 22 15,-2 1-331-15,2 0 41 0,2-1 34 16,3 2 34-16,-2 2 12 0,2-1 42 0,1 1 25 15,1-2 38-15,-13 4 13 0,7 0 6 16</inkml:trace>
  <inkml:trace contextRef="#ctx0" brushRef="#br0" timeOffset="30012.0313">7903 2846 715 0,'2'-5'438'0,"-1"0"-69"0,0-1 36 0,-1 0-49 15,-1 1-32-15,-2-1-33 0,-5-2-25 16,0 1-29-16,-4 5-29 0,1 2-17 0,1 0-22 0,-21 11-4 16,8 0-19-16,4 2-12 0,-2 3-18 15,2 0 1-15,3 1 4 0,1 0-17 0,-1 3 4 16,4 0-6-16,2-2-11 0,2-1-4 16,4-2-17-16,4-15-5 0,0 10 1 0,0-1-9 15,12 4 1-15,-5-11-1 0,0 1-23 0,3-4-11 16,0 1-13-16,4 0-6 0,6 0-28 15,19-14 0-15,-18 2-10 0,0 0-14 0,-1 0-5 16,2-4 10-16,-4-1-11 0,-4 1 22 16,-2 0-3-16,-1 2 6 0,-1 4 15 0,-3 1-9 15,-2 3-4-15,-1 5 9 0,-3 0 8 0,-1 1 27 16,0 0 16-16,1 6 3 0,-1 0 6 16,-1 0 2-16,1 1 2 0,0 1-1 0,0-1 14 15,0 3-9-15,0 1 5 0,12 16-10 0,-4-14 2 16,2-4-15-16,1 0-24 0,-2-3-16 15,2-4-51-15,-1-1-49 0,1-1 10 0,-11 0-176 16,16 0 25-16,21-11-306 0,-15 4 21 16,1-2 28-16,-1 1 37 0,-3-3 34 0,1 1 38 15,0 1 24-15,-1-2 41 0,-7 1 17 0,4 1 19 16,-4 2-4-16</inkml:trace>
  <inkml:trace contextRef="#ctx0" brushRef="#br0" timeOffset="30474.262">8279 2852 643 0,'-1'-5'445'16,"-1"2"-73"-16,1-2 90 0,-1 1-40 15,-1-1-32-15,2-1 3 0,-1 0-32 0,1 1-34 16,1 1-5-16,1-2-25 0,-1 6-24 0,0 0-41 16,0-7-37-16,13-5 4 0,0 6-41 15,0 2-12-15,-2 4-27 0,-1 0-16 16,19 11 13-16,-10 0-27 0,-3 3-15 0,1 1 6 16,-3 1-20-16,0 2-2 0,-4-1-14 0,-4 3 2 15,0-2-14-15,-4 2-5 0,-2-15-5 16,0 7-21-16,0 0 2 0,-12 10-7 0,8-15-11 15,-1-2-7-15,1 2-22 0,0-6-16 16,0 0-16-16,-1 0-36 0,1-1-6 0,2-1-18 16,-1 0 13-16,1-2-70 0,2-2 11 0,-1 2-35 15,0-3 5-15,2-1-2 0,4-9-5 16,1-3 24-16,5 2 19 0,-3-3 8 0,2-1 24 16,3 3 24-16,1-1 10 0,3 1 37 0,-4 2 41 15,3-1 13-15,-3 2 13 0,1 2 31 16,-7 5 20-16,0 0 34 0,-2 2-9 0,0 3 19 15,-4 0-8-15,2 2 8 0,-3 1 19 0,0 0 5 16,0 0 8-16,0 14 2 0,-6 6 8 16,0-1-2-16,1 2-7 0,-2 1-5 0,1 1-5 15,2-2 4-15,-1-2-24 0,1 1 5 0,1-3-16 16,2-3-9-16,1-3-6 0,0 8-10 16,0-19-34-16,0 6-36 0,0 2-34 0,16 4-41 15,3-4 8-15,4-6-148 0,2-2-68 0,-14 0 27 16,10 0-290-16,32-13 53 0,-24 7 37 15,0-2 36-15,1-6 13 0,3 3 29 0,-1-2 3 16,-1-3 24-16,-1-1 58 0,2 1 13 16</inkml:trace>
  <inkml:trace contextRef="#ctx0" brushRef="#br0" timeOffset="30704.3748">9117 2729 1035 0,'1'-3'498'0,"-1"0"-51"0,1 1-53 0,0-1-50 16,-1 2-39-16,0 2-17 0,0 1 0 15,-1 1-27-15,0 4-8 0,2 12 2 0,-1-8-10 16,0 6-36-16,0 4-14 0,0 4-22 0,0 0-6 16,12 26-25-16,-7-28-6 0,0 1-31 0,-1-2 6 15,2-3-51-15,-2-3-47 0,-2-5-32 16,0-4-45-16,0 0-49 0,1-4 10 16,0-1-216-16,1-4 28 0,-4 2-309 0,0 0 51 15,7-10 40-15,-6 5 38 0,1 1 46 16,-2-4 31-16,0 1 51 0,-4-6 19 15,4 13 18-15,-10-24-1 0,3 10-7 0</inkml:trace>
  <inkml:trace contextRef="#ctx0" brushRef="#br0" timeOffset="30918.4509">8939 2852 310 0,'-4'-1'611'0,"0"1"-90"0,1-2-44 0,1 1-42 15,2 1-16-15,0 0-25 0,0 1-23 16,4 1-31-16,2-2-27 0,3 0-46 0,14 2-20 15,-11-2-34-15,5 0-28 0,5 0-20 16,3 0-36-16,2 0-43 0,1 0-57 0,27-7-48 16,-29 5-71-16,0-1 10 0,0-1-162 0,-1 1-91 15,-1-1 31-15,-2-3-249 0,-1 3 40 16,-3-2 38-16,-1 1 31 0,1-1 32 0,-2 0 35 16,-1-1 18-16,-1-1 36 0,1 1 13 15,-6 2-7-15</inkml:trace>
  <inkml:trace contextRef="#ctx0" brushRef="#br0" timeOffset="31405.2442">9527 2520 502 0,'0'-5'479'0,"0"0"-88"0,0 2 4 15,0-1-49-15,1 2-48 0,0-1-11 0,0 1-27 16,0 2 4-16,2 2-12 0,0 4-19 15,5 9-24-15,3 5-12 0,-1 6-1 0,-2 2-19 16,1 0 12-16,-1 2-18 0,-1-1-6 16,1 2-23-16,-4-2-13 0,3 0-16 0,-2-2-13 15,-1 4 5-15,-1-9-20 0,-1-2-4 16,1-4-2-16,-1 1-3 0,-2-5-23 0,1-5-7 16,1-1 6-16,-1-2 6 0,-1-1-20 0,0-3-3 15,0 0 6-15,0 0-15 0,-4 0 5 16,2 0-17-16,1-3-13 0,0 1 3 0,1-1-4 15,0-3 3-15,1 0 10 0,8-6-13 16,-1-2-14-16,3-1-7 0,1 2 8 0,0 3 8 16,3 1-8-16,0 2-2 0,2 3 4 0,2-1-1 15,2 3-2-15,-1 2 13 0,-10 0-17 16,4 0 11-16,21 14-2 0,-17-7 10 0,-3 1-8 16,-1-1 11-16,-4 2-8 0,-2-2-6 0,-4 1 11 15,-1-3 8-15,-3 3-3 0,0-8-5 0,0 0 9 16,0 7 5-16,-23 10-9 0,9-7 9 15,-5-3-30-15,-2-6-29 0,0 2-38 0,7-3-40 16,-3 0 10-16,-4 0-141 0,0 0-70 16,0 0 29-16,0 0 25 0,-12-12 25 0,18 5-297 15,6 4 37-15,0 1 59 0,7-1 0 0,3 1 31 16,2 0 27-16,2 2 46 0,14-2 55 16,7-1-11-16,-13 3-5 0</inkml:trace>
  <inkml:trace contextRef="#ctx0" brushRef="#br0" timeOffset="32749.8457">10455 2774 653 0,'0'0'328'15,"0"0"-39"-15,0 0-14 0,0 0-10 0,0 0-35 16,0 0-27-16,0 0-20 0,0 0-16 16,0 0-29-16,0 0-16 0,0 0 64 0,-23 20-11 15,19-1 3-15,0-1-13 0,1 6-13 16,0-3-5-16,1 0-19 0,2-1-7 0,-2-3-14 16,2-1-4-16,-1-3-9 0,0-3-4 0,1-3-6 15,-1 0-15-15,1 0 10 0,0-7-5 0,0 0 7 16,0 6 21-16,0-6 9 15,0 0-13-15,0 6 2 0,0-6-7 0,1 6-18 16,-1-8-6-16,0 1-18 0,0-4 9 0,1 2-15 16,0-4-2-16,4-9-14 0,-1 6-9 15,3-6 14-15,1-2-13 0,2 3 3 16,1 1-7-16,-1-2-4 0,4 4-8 0,1 3-4 16,0 0 6-16,2 5-5 0,-2 3 9 0,-6 1 1 15,3 0-10-15,19 12 7 0,-14-2-1 16,-1 2 11-16,-2 2-3 0,-3 3 2 0,-2-2 1 15,1-1 1-15,-3 0-7 0,-1-1 15 16,-2-3-21-16,-1-1 7 0,-2 0 9 0,2-3-5 16,-2-2 8-16,-1 0 11 0,2-1 1 0,-2 0 4 15,0-3-11-15,0 0 7 0,0 0 1 16,0 0-11-16,-7 3-1 0,5-5-13 0,0-1 7 16,0 0-1-16,1-3-18 0,-1 0 8 15,-3-8-3-15,3 0 18 0,2 14-21 0,0-15 1 16,0 3 4-16,0-2 8 0,15-13-7 0,-9 15-10 15,6 1 3-15,1 1 8 0,4 2-21 0,0 3 20 16,4 0 3-16,1 2-10 0,-12 3 5 16,7 0-8-16,20 12 15 0,-16-5 3 0,-1 3-9 15,-1 0 8-15,-5 0 5 0,-5-1-7 16,3 3-8-16,-5-4 12 0,-4-1-7 0,-1 0-6 16,-1-2 8-16,-1-5-3 0,0 0-2 15,0 7-8-15,0-7-39 0,-12 15-33 0,7-13-38 16,-10 3-42-16,7-3 13 0,-1-2-162 15,-1 0-66-15,10 0 33 0,-8 0-288 0,-12-13 41 16,12 5 48-16,4 1 38 0,2-3 62 16,4 4 30-16,-2 6 28 0,15-19 7 0,0 5 41 15,-2 3 21-15,4-3 12 0</inkml:trace>
  <inkml:trace contextRef="#ctx0" brushRef="#br0" timeOffset="33050.6516">11086 2788 754 0,'8'-4'367'0,"-2"1"-20"0,-1 2-38 16,-2 2-39-16,1 2 65 0,-1 0-17 0,-1 3-12 15,7 9-18-15,-2 0-19 0,-1 1-4 0,0 0-30 16,2 0-5-16,0 1-31 0,-1 0 14 0,4-3-8 16,-1 1-39-16,1-3-10 0,-1-2 0 15,3-2-19-15,-2-2-5 0,1 1-20 0,3-1 10 16,-3-4-23-16,1-1-22 0,-2-1 12 16,1 0-17-16,-3 0 0 0,4 0-14 0,17-16-35 15,-13 6-9-15,-2 0-13 0,-1-2 6 0,-3-1-17 16,-2 0-6-16,-1-2 7 0,-3 2-16 15,-4 0-3-15,-1 13 1 0,0-9-14 16,-18-9 3-16,5 9-7 0,-4 4-24 0,-3-3-7 16,-3 4-31-16,3 4 10 0,1 0-103 0,9 0-46 15,-2 0-51-15,1 0 26 0,0 0-214 0,2 0-48 16,9 0 39-16,-6 0 30 0,6 0 39 16,-3 0 30-16,11 1 38 0,18 2 10 15,-12-3 10-15,10 0 45 0,6 0-24 0</inkml:trace>
  <inkml:trace contextRef="#ctx0" brushRef="#br0" timeOffset="33518.9249">11693 2790 484 0,'8'-6'368'16,"6"-1"-26"-16,-10 1-10 0,3 1-17 0,-6 1-27 15,1 1-39-15,-3 0 16 0,-1 2-25 16,-4 1 11-16,1 1-23 0,-14 7-9 0,1 3-8 16,0 0 0-16,-2 4-18 0,3 2-1 15,0 1-16-15,3 1-9 0,1-1-22 0,5 2-12 16,2-1-17-16,2 0 7 0,3-4-29 0,1-15 8 15,0 13-20-15,17 12 11 0,-5-15-22 0,3-1-8 16,2-3 7-16,4-2-11 0,1-4-25 16,-11 0-31-16,4 0-11 0,21-10-33 0,-17 1-12 15,2-3-32-15,-5 1-23 0,2-4 10 16,-3-3-91-16,0-3-20 0,-3-1-35 0,-1 0-14 16,-4-4-7-16,0 1 28 0,-3-4-85 15,-1-2 2-15,-3 0 25 0,0 17 68 0,0-8 20 16,-14-27 147-16,10 22 37 0,-3 2 34 0,4 0 37 15,-2 0 28-15,-2 5 8 0,1 1 26 0,-1 2 36 16,2 3-15-16,-1 2 54 0,1 3-21 0,1 3-16 16,1 5-20-16,0 0 13 0,3 1 9 15,0 0 11-15,-11 24 24 0,8-5 0 0,1 6 10 16,2 6 2-16,0-16-5 0,11 34-4 16,-5-13-19-16,0 0-1 0,1 2-17 0,2-4-13 15,0 2-28-15,1-2 8 0,-1-2-16 0,0-4-18 16,1-1-8-16,-1-2-84 0,2-2-29 15,-2-3-35-15,1-3-47 0,0-2 11 0,-2-10-194 16,-3 0-73-16,0-4 33 0,-5-1-269 16,0 0 45-16,8 0 48 0,0 0 56 0,11-16 22 15,-8 10 22-15,5-3 34 0,4 0 5 0,5-1 61 16,-3 0 32-16,4-2-24 0</inkml:trace>
  <inkml:trace contextRef="#ctx0" brushRef="#br0" timeOffset="33786.6389">12462 2687 1208 0,'3'-7'428'0,"-2"4"-30"0,0-1-70 15,0 4-21-15,-1 1 6 0,-1 3 8 0,0 4 5 16,-2 13-37-16,3-7-6 0,0 9-15 0,0 4 3 16,0 3-30-16,-8 34 14 0,8-45-32 15,0 8-20-15,0 5-12 0,0 0-38 0,0 2-9 16,0 0-11-16,0-1-9 0,-7-1-23 15,7-1-11-15,-10 27-63 0,9-38-27 0,1-10-19 16,0 0-34-16,0-1-41 0,0-2-54 0,0-7 14 16,0 0-148-16,2 9-68 0,-1-13 31 15,-1-2-300-15,6-8 67 0,-3-3 34 0,0-1 65 16,2-1 32-16,1-3 31 0,-2-2 10 16,2 0 25-16,-3 2 23 0,2-6 38 0,0 4-15 15</inkml:trace>
  <inkml:trace contextRef="#ctx0" brushRef="#br0" timeOffset="34012.2535">12512 2827 1108 0,'2'-21'462'16,"3"3"-40"-16,0-1-2 0,0 3-26 0,2 1-28 16,2 0 2-16,1 3-36 0,0 3-14 0,3 1-14 15,3 3-28-15,4 3-12 0,-11 2-21 16,23 10-11-16,-11-1-33 0,-1 6-1 0,1 2-38 16,-5-2-9-16,-1 4-29 0,-3 3 5 0,1-3-9 15,-8 3-33-15,-2-3-23 0,-3 0-8 16,0-9-5-16,-11 17-76 0,-3-13-59 0,-1-1-72 15,-4 0 14-15,-4-3-193 0,-1-7 33 0,-3 4-338 16,-3-4 31-16,1-1 65 0,13-2 29 16,-8 0 38-16,-2 0 34 0,-4 0 48 0,-34-15 6 15,28 11 74-15,-3-3 30 0,-2 1-41 0,1 0 23 16</inkml:trace>
  <inkml:trace contextRef="#ctx0" brushRef="#br0" timeOffset="65821.894">493 4271 840 0,'0'16'269'0,"-30"14"-12"15,24-15-19-15,-1-5-28 0,5 2 4 0,-2-5-5 16,4-1-7-16,0 2-50 0,-2-4 21 15,4-3-22-15,2 1 6 0,2-5-17 0,5-1 34 16,3-5 0-16,-3 0-29 0,6-3-31 16,0-3-3-16,6-4-7 0,-1-1-6 0,0-3-29 15,1 1-7-15,0-3 20 0,-5-1-42 0,3-3-18 16,-4-2 10-16,-2 3-4 0,-1-1-1 16,-5 1 0-16,-2 3 8 0,-5 6-32 0,0 0 16 15,1 3 3-15,-3 3-6 0,0 13-1 16,0-8-18-16,-17 3 1 0,7 8 25 0,-2 2 5 15,-1 4-16-15,-3 6 1 0,2-3 0 0,-2 1-4 16,4 1-1-16,1 0-17 0,3 1 18 0,2-1 11 16,3-6-8-16,1 7-5 0,2-9-2 0,0 3 10 15,19 11-16-15,-8-10-4 0,4-2-1 16,5 0 8-16,1 4 6 0,6-1-14 0,-3-2 16 16,3 5-5-16,-3-1-5 0,0 3-7 15,-4-1 9-15,-5 1 4 0,-1-1-5 0,-3 2-11 16,-5-2 13-16,-3 2 27 0,-1-5-21 0,-2 4 9 15,0-10 3-15,-15 13 9 0,3-10-17 0,1 0 1 16,-5-1-1-16,1 0-9 0,-4-1 13 16,-1 0-7-16,0-3-3 0,2-2 6 0,9-2-1 15,-4 0-27-15,-14-12 10 0,10 6-24 0,3-5 3 16,2 0-45-16,5-3-47 0,3-2-17 16,4 8-2-16,0-7-17 0,16-16 2 0,-5 14 0 15,-3 0 4-15,9 2-11 0,-2 1 7 16,1-1 4-16,9 4 6 0,-5-1 12 0,5 5-39 15,-5-1-21-15,2 0-7 0,2-2-22 0,-3 2-12 16,2 0 22-16,-8 0-4 0,4-2 35 0,-7 7 41 16,1-2 75-16,-5 1 4 0,1 4 178 0,-5-3 51 15,-4 3-9-15,0 0 10 0,8 0 14 16,-8 0 3-16,0 0-20 0,0 0-32 0,11 11 38 16,-16-1-16-16,5 4-18 0,0-5 50 15,-6 16 19-15,4-2-17 0,2-3-6 0,0 2-5 16,0-11-3-16,0 5-17 0,0 1-13 0,0-1-7 15,11 14-11-15,-9-18-20 0,4-2-13 16,1-1-10-16,0-1-9 0,2-8 2 0,-9 0-17 16,11 0 2-16,16-9-13 0,-9 1-10 0,-3-5-23 15,-1-1-17-15,-1 5-2 0,0-4-28 0,0 2-6 16,-3-4-17-16,2-2 27 0,-1 0-17 16,-2 2 14-16,-2-2-5 0,-1 5 11 0,-1 2-4 15,-3 3-15-15,0 3 14 0,-1 1 4 0,-1 3-13 16,-1 1 33-16,-1 2 19 0,0 2 9 15,2 0-5-15,-4 10 19 0,-1 6 4 0,3-3-3 16,0-4 3-16,2-3 5 0,0-11 8 0,0 9-9 16,0 0-1-16,0-2 3 0,18 11 4 15,-10-11 7-15,2-2-20 0,1-3 4 0,2-2-5 16,-3 0 1-16,6 0-6 0,22-13-23 16,-15 1-17-16,-2 1-17 0,1-1-5 0,-2-2-27 15,-3-1-6-15,-1-2-13 0,-3-3-22 0,-3-2 5 16,2-3-9-16,-5 0 10 0,2-4 1 15,-7 3 5-15,0-1-17 0,3 4 9 0,-4 2 9 16,-1 7 30-16,0 14-8 0,0-7 17 16,0 7 4-16,-8-6 76 0,8 12 3 0,-5 8 7 15,-1 5 19-15,2 6 11 0,1-2 2 0,-3 0 1 16,3 5 1-16,1 0 15 0,2-14-4 16,0 6 5-16,0 4-5 0,0 0-2 0,0-1-11 15,0-2-23-15,0 0 3 0,0-5 2 0,0-3-13 16,0-3 10-16,0-1-10 15,0-3 23-15,0-6-22 0,0 0 7 0,11 11-24 16,-11-11 9-16,0 0-21 0,0-3 3 0,-2-1-17 16,3-1 1-16,-1 1-9 0,0-3-11 0,0 1 6 15,4-8-16-15,2 0 14 0,1 1-16 0,6 3-4 16,-1 0 4-16,8 1 11 0,0 1 0 16,6 3-2-16,-2 3-1 0,2 0-5 0,-13 2 13 15,6 0-5-15,4 0 1 0,23 12 10 16,-25-6-14-16,-1 0 7 0,-5 0 0 15,-3 2 19-15,-3-1-6 0,-4-1 7 0,-3 1-1 16,-2-7 14-16,0 7-12 0,-16 9 15 0,2-6-6 16,-2-1-12-16,-3-1-14 0,-4-3-21 15,-2 1-52-15,-2-4-30 0,3 1 10 0,-1 1-140 16,11-4-57-16,-6 0-37 0,-4 0 29 0,-1 0 26 16,5 0 30-16,0 0-272 0,-19-15 42 0,23 13 31 15,2-4 57-15,2 3 4 0,1 2 47 16,1-1 11-16,1-1 28 0,1 1 16 0,1 0 8 15</inkml:trace>
  <inkml:trace contextRef="#ctx0" brushRef="#br0" timeOffset="66137.2351">389 4606 896 0,'-18'7'398'15,"7"-4"-58"-15,-1-1 16 0,8 1-31 0,2-1-31 16,4 3 16-16,6-2 9 0,9-1-19 16,10 2 14-16,9-2-32 0,13-1-24 0,12 0-26 15,-31-1-10-15,68-14-32 0,-26 5-9 0,9-1-38 16,-4 1-13-16,-8 1 7 0,-2 1-41 16,-1 2-17-16,0-1-5 0,-1 0-31 0,-1 2-18 15,-7-2-28-15,-6 4-17 0,-5-3-44 16,-7 3-23-16,-5 0 8 0,1 1-75 0,-8-2-26 15,-1 3-5-15,-12 0-30 0,-14 0-14 0,0 0-43 16,7 0 30-16,-2 1-211 0,-13 1-21 16,1-1 10-16,-13 3 45 0,-5 2 34 0,-6-2 31 15,3 1-10-15,-7 2 25 0,-1 1 30 16,-27 7 24-16</inkml:trace>
  <inkml:trace contextRef="#ctx0" brushRef="#br0" timeOffset="66354.3144">817 4771 385 0,'-15'9'512'0,"4"-6"-107"15,3 2-58-15,4-1 15 0,1 1 19 0,7 0-3 16,3 0 12-16,9-2-18 0,4-2-31 16,11 2-1-16,-14-3-44 0,14 0-29 0,9 0-30 15,50-15-12-15,-45 8-20 0,-2 1-19 0,-1 0-11 16,8-3-10-16,-3 2-43 0,0 1-11 0,0-2-79 16,-6 3-49-16,-5-3-63 0,-5 3-49 0,-1-2 11 15,-2 2-213-15,-4-3 27 0,-7 1-321 16,-1 1 52-16,-3-1 48 0,-4 3 67 15,-6 0 24-15,-1 3 52 0,2 0 53 0,-2 0-5 16,1-2-19-16,3 0 69 0,6-1 14 0,5-1-20 16</inkml:trace>
  <inkml:trace contextRef="#ctx0" brushRef="#br0" timeOffset="68993.8858">2235 4330 257 0,'0'-13'385'16,"0"13"-80"-16,0 0-5 0,0 0-33 16,13-13-6-16,-13 13 8 0,18-20-25 0,-18 14-29 15,2 1-25-15,-2 0-21 0,-2 1-18 16,2-1 20-16,0 5-17 0,0 0-4 0,0 0-40 15,-12-14 15-15,7 12-17 0,-1 4-10 0,-8 5 10 16,-1 4-16-16,-1 1 12 0,3 5-5 16,0 4-9-16,1-1-4 0,4 1 6 0,0 0-10 15,2-2 1-15,1 0-9 0,5-2-10 16,0-4-5-16,0-13-1 0,0 8 1 0,16 13-12 16,-10-16-1-16,3-2-31 0,-1-5-17 0,0 2-41 15,15-12 1-15,-3 0 6 0,-6 1-31 16,3 0-34-16,-2-4 14 0,1 0-11 0,-3-2-8 15,-4 0 18-15,-2-1 17 0,2 3-4 0,-1 1-7 16,-4-1 21-16,-1 5 13 0,0 2 24 0,-2 4 3 16,-1 2 27-16,0 2 26 0,0 2-7 15,-1 2-2-15,1 0 76 0,0 3-2 0,-1 10 9 16,1-3 1-16,0-5-8 0,0 4 7 0,0 3-14 16,0 1 1-16,0-2-11 0,14 19-2 15,-8-19-17-15,1-1-6 0,2-5-34 0,1-3-53 16,-2-1 2-16,1-1-138 0,0-3-65 0,-9-1-71 15,14 0 30-15,1 0-253 0,1 0 55 16,13-10 35-16,-20 7 31 0,1-1 39 0,-2 1 11 16,-1 1 4-16,-1-1 18 0,-1 0 52 15,0 1 8-15</inkml:trace>
  <inkml:trace contextRef="#ctx0" brushRef="#br0" timeOffset="69168.3507">2670 4443 858 0,'11'11'490'0,"-2"3"-38"0,-2 0-45 16,-4 2-47-16,-2-2-50 0,-1-5-25 0,0 3-49 16,0 2-14-16,-18 17-51 0,9-17-51 0,-1 0-12 15,-1-2-132-15,-4-5-105 0,5 0-74 0,2-6 17 16,1 2-285-16,7-3 30 0,0 0 38 16,-6 0 20-16,6 0 24 0,-13-14 24 0,13 8 34 15,2-2 1-15</inkml:trace>
  <inkml:trace contextRef="#ctx0" brushRef="#br0" timeOffset="69598.9987">2977 4137 762 0,'3'-3'456'0,"-1"1"-66"0,-3 2-3 0,2 2-45 15,-3 3-30-15,-1 10-10 0,-1 3-12 0,0 2-28 16,0 5-17-16,1 0-20 0,-1 1-17 15,2-1-37-15,1 0-10 0,0-1-19 0,1-2-11 16,-1-1-7-16,-1-1-18 0,1-8-6 0,1-2-27 16,0-2-9-16,-1-2-8 0,0-1-26 15,1-2-12-15,0-3-33 0,0 0-40 0,0 0-12 16,6-1 6-16,-4-4 5 0,3 1-46 16,4-8 27-16,-1-1-1 0,2-1-8 0,4 2 20 15,-4-2 14-15,2 3 4 0,3 4 17 16,-6 1-10-16,1 2 26 0,-1 3 2 0,0 1 30 15,-1 0 26-15,3 0 17 0,17 10 3 0,-13-3 7 16,2 2 8-16,-4-1 4 0,1 4-3 16,-5-1 4-16,-2 0-2 0,0 2-7 0,-4-5 8 15,-1 0 2-15,-2-8-11 0,0 7-9 0,0 0-2 16,-18 9-5-16,6-6-21 0,-3-5-15 16,-1-1-34-16,-3 0-32 0,-2-3-49 0,0 0 9 15,9-1-151-15,-3 0-86 0,-22-14 29 16,19 8-278-16,3-3 71 0,2 1 14 0,5 0 53 15,2 2 27-15,4-2 32 0,2 2 20 0,0 6 4 16,0 0 35-16,22-12 31 0</inkml:trace>
  <inkml:trace contextRef="#ctx0" brushRef="#br0" timeOffset="69791.5131">3407 4425 1082 0,'6'9'482'0,"2"3"-35"16,-4 1-28-16,-1-1-31 0,-3-2-24 0,0-10-52 15,0 12-20-15,-11 16-48 0,3-15-17 16,1 0-28-16,-1-1-18 0,-4-1-55 16,0-1-66-16,0-1-48 0,1-2-1 0,2-2-165 15,0-2-58-15,2-1 24 0,2-2-316 0,5 0 39 16,0 0 36-16,0 0 7 0,0 0 39 0,-2-8 4 16,15 0 8-16,7-1 67 0,2-1-9 15,3 1 7-15</inkml:trace>
  <inkml:trace contextRef="#ctx0" brushRef="#br0" timeOffset="70252.7919">3879 4137 465 0,'3'-9'494'0,"-2"1"-89"0,1 2-58 15,-2 4-44-15,1 3 44 0,-1 0-19 0,-1 5-3 16,2-1-28-16,-1 2-21 0,1 12-1 0,-1-7-13 15,0 7-29-15,0 4-21 0,0 1 2 16,0 0-42-16,0 2 9 0,0-1-19 0,0 1-16 16,0-5-22-16,0-1-23 0,0-3 17 0,0-3-14 15,0-3-30-15,-5 8 10 0,5-15-19 16,0 0-23-16,0-4-41 0,0 0-15 0,2 0-21 16,0-2-27-16,0-2-4 0,0 0-21 15,0-2 6-15,-1-1-10 0,3-10-3 0,-1-1 4 16,0 0 12-16,-1 0 6 0,-2 9 8 0,0-3 1 15,0-2 11-15,-16-16 7 0,10 20 5 16,-5 2 0-16,0 3-10 0,0 4 26 0,-1-1 24 16,2 2 3-16,-3 0 11 0,-4 0 2 0,-18 16 19 15,17-9-3-15,2 1 12 0,0-1-3 0,2 0 8 16,2 3-16-16,3 0 16 0,6-2-18 16,0-1 7-16,1 0-2 0,2-7 4 0,0 0-7 15,0 6-10-15,17 3 7 0,1-7-40 16,-9-2-32-16,7 0-42 0,2 0 8 0,6 0-109 15,23-17-58-15,-21 10-40 0,1-3 26 0,-3 3-270 16,2 0 11-16,-1-1 58 0,0 3 28 16,1-2 39-16,0 0 23 0,-1 5 34 0,2-2 24 15,-2 1 2-15,5-1-17 0</inkml:trace>
  <inkml:trace contextRef="#ctx0" brushRef="#br0" timeOffset="70483.9173">4323 4202 367 0,'2'-1'521'0,"1"0"-64"15,-1 0-44-15,-1 2-5 0,-1 2-15 0,-1 1 0 16,1 2-35-16,-1 1 1 0,1 14-37 16,0-12-14-16,0 8-14 0,0 4-28 0,-10 27 7 15,8-20-62-15,2-1-5 0,-3 0-34 16,1 1-13-16,-1-3-19 0,1-1-36 0,-3-3-48 16,3-3-40-16,-4 0-38 0,3-7-27 0,0-2-38 15,0-2-43-15,-1-2 13 0,2-3-147 16,-1-1-64-16,3-1 28 0,0 0-273 0,0 0 48 15,-9-12 46-15,9 7 21 0,0-3 24 0,1-11 20 16,-1 10 44-16,0-7 36 0,0-3 39 16,13-22-37-16,-8 15 4 0</inkml:trace>
  <inkml:trace contextRef="#ctx0" brushRef="#br0" timeOffset="70684.9438">4337 4288 728 0,'6'-13'414'0,"-1"2"36"16,-1-3-23-16,3 6-19 0,-2 1-12 0,-1 4-40 15,-2 0-38-15,3 0-12 0,1 2-14 16,2 0-20-16,1 1-21 0,6 0 4 0,25 11-34 15,-19-3-24-15,0 2 18 0,0 0-34 16,-3 0-18-16,-3 1-19 0,-5 5-17 0,2-3-13 16,-8 2-67-16,-2-4-38 0,-2-4-40 0,-15 13-56 15,1-8-57-15,-5-1 15 0,-1 0-203 0,-6-4 30 16,-2 2-290-16,-3-4 39 0,2 1 27 16,-2-1 62-16,-3-2 9 0,2 2 38 15,1 1 29-15,-6-2 23 0,0 3 44 0,-4 2-7 16,-5 5 39-16</inkml:trace>
  <inkml:trace contextRef="#ctx0" brushRef="#br0" timeOffset="71561.283">1986 5274 1142 0,'0'-3'391'0,"3"1"-51"0,-3 1-45 15,0 2-28-15,-2 1 19 0,1 3-13 0,-1 2 6 16,0 10-27-16,2-6-2 0,-7 22-16 0,7-11-19 16,0-13-15-16,0 8-5 0,0 0-11 15,10 20-42-15,-5-20 4 0,3-3-12 0,-1-3-17 16,4-1 6-16,2-6-16 0,-3-2-31 0,2 0 2 15,-12-2-9-15,14 0-5 0,22-12-17 16,-19 2-5-16,-2-2-22 0,4-1-10 16,-4-1-12-16,1-2 1 0,-3 0-6 0,-1-1-4 15,-1 0 6-15,-1 1-11 0,-2-1 8 0,0 3-9 16,-4 2 9-16,-1 5-6 0,0 2-9 0,-2 4 10 16,0 1-2-16,-1 0 13 0,-1 6 3 15,0 1 22-15,0 0-1 0,-3 15 17 16,4-10-1-16,-4 31 7 0,3-9-11 15,0-4 10-15,1 1 14 0,0 5-14 0,0-19 0 0,0 7 6 16,0 6-16-16,0 4 7 0,0 0 15 0,0 1-16 16,10 29-6-16,-8-32-1 0,-2-18-10 15,0 5 5-15,0 0-1 0,0 0-4 16,0-4-6-16,0-3-9 0,-17 13 4 0,11-18-7 16,-4 0 14-16,-1-3 8 0,-1 0-16 0,-1-2 8 15,4-1-1-15,9-1 10 0,-14 0-17 0,-1 0 10 16,-14-16-19-16,15 8 11 0,3-3 6 15,4-2-9-15,1-1-13 0,4-3-2 0,2-3-11 16,0 8-6-16,11-24-29 0,-2 9-2 16,2 1-22-16,0 1-26 0,2 0-15 0,-1 0-22 15,3 4 14-15,1-1-112 0,-5 1-56 0,0 0-61 16,5-1 33-16,-2 1-266 0,-1 1 72 16,2 3 25-16,1-2 31 0,-2 0 33 0,5 1 29 15,0 2 50-15,-1 2 21 0,2-1 25 0,-4-2 8 16,9 3-3-16</inkml:trace>
  <inkml:trace contextRef="#ctx0" brushRef="#br0" timeOffset="72045.5736">2564 5170 770 0,'-3'-3'340'0,"0"-1"-16"0,1 1-41 15,0 0 18-15,-3 0-36 0,3 2 4 0,-2-2-9 16,2 1-1-16,-3-1-17 0,3 1-5 16,-1 0-13-16,1-1-9 0,-3 1 1 0,3-2-13 15,0 1-18-15,0 0-4 0,0 1-24 16,2-1-10-16,-1-1-8 0,1 0-9 0,0 4-36 16,0 0 2-16,18-16-5 0,0 11-16 15,2 1-4-15,-2 1-18 0,-2 1 9 0,-7 2-23 16,5 0-3-16,17 14-7 0,-18-1 15 15,-1 0-25-15,-3 0 6 0,-3 1-10 0,-4 2-1 16,-2-8 11-16,0 6 5 0,0 2-18 0,-14 16 4 16,4-17-2-16,-2 0 10 0,0 0-16 0,-3-1-9 15,1-1 3-15,-3 1 17 0,4-4-7 16,-1-3 7-16,2 0-10 0,-4-1 7 16,8-1-8-16,0-1 4 0,4-2-18 0,0-1 19 15,0 1-3-15,3-1-10 0,0 0 0 0,1 2 2 16,0-3-10-16,2-1 19 0,3 2-9 15,2-2-5-15,0 1-5 0,10-1-5 0,-7 1-3 16,5 0-1-16,4 0-33 0,0 0-29 0,2 0-40 16,23-10-29-16,-33 10 14 0,5 0-122 15,2 0-44-15,2 0 27 0,0 0-306 0,-2 0 52 16,-4 0 41-16,-1 0 17 0,16 5 50 0,-15 1 50 16,0 1 13-16,-1 1 21 0,3 2 22 15,-2-1 4-15,2 2 22 0</inkml:trace>
  <inkml:trace contextRef="#ctx0" brushRef="#br0" timeOffset="72626.1221">2999 5470 646 0,'-1'0'447'0,"1"1"-76"0,0 3-15 16,0 2 18-16,0-1-13 0,1 1-9 0,-1 1-24 15,2 0-15-15,-2 3-24 0,0 4-13 16,0 1-21-16,0 3-11 0,0 0-48 0,0 1-3 15,8 13-31-15,-8-32-9 0,0 8-26 0,0-2-2 16,0-6 7-16,0 8-13 0,0-8-11 16,0 0-3-16,0 0-38 0,0 0 5 0,-11 10-26 15,9-13-18-15,1-3-16 0,0 0-9 16,1-1-14-16,4-12 4 0,-4 10-4 0,13-14-5 16,-5 6-11-16,3 0-5 0,3 5 17 0,0-1-9 15,2 6 15-15,3 0-11 0,1 2 6 16,-7 3 0-16,-3 2 7 0,7 0 7 0,21 13 14 15,-17-4 1-15,-2 1 2 0,-1 1 27 16,-1 4-16-16,-3 1 18 0,-2-4-16 0,-1-1 13 16,-4 1-17-16,-2-3 17 0,-2-1-12 15,-1-1 7-15,-2-5-15 0,0-2 9 0,0 0-13 16,0 0 3-16,0 0 8 0,-14 9-19 0,11-10 5 16,-1-1 16-16,0-1-14 0,-1 0 2 0,-6-7-16 15,6 0 6-15,1 0-6 0,1 2-3 16,3-1-16-16,0 9 10 0,0-11-4 0,14-13 3 15,-5 12 2-15,3 0 8 0,4 3-10 0,5 1-3 16,0 2-1-16,6 0 9 0,0 6-3 16,-12 0 15-16,7 0-13 0,4 0 8 15,26 17 5-15,-29-8 22 0,-4 1-24 16,-3 0 8-16,-3 2 1 0,-5 0 1 0,-4-2 8 16,-2-1-15-16,-2-9 13 0,0 9-21 15,0 2-5-15,-16 5-14 0,7-10-44 0,1-3-40 16,0-2-46-16,-1-1 14 0,9 0-138 0,-11 0-54 15,-15-11-44-15,14 5 33 0,0-6-266 0,6 5 57 16,3-3 41-16,3 10 47 0,0-8 34 16,15-13 22-16,2 4 43 0,5 5 33 15,2 0 0-15,2 3-5 0,0 1 3 0</inkml:trace>
  <inkml:trace contextRef="#ctx0" brushRef="#br0" timeOffset="72921.9917">3725 5499 291 0,'5'2'468'0,"-1"1"-49"15,-1 2-64-15,4 6 56 0,-5-1-14 16,-1 2 4-16,0-1-19 0,1 7-26 0,-1-3-24 15,0-3-4-15,0 5-32 0,2 2-15 0,0-2-30 16,0-5-15-16,1-3-29 0,0-2-1 16,6 4-24-16,-2-8-33 0,1 2 18 0,5 1-28 15,-2-6-11-15,-12 0-38 0,14 0-12 0,2 0-10 16,17-16-7-16,-13 8-40 0,-4-3-36 16,2-2-23-16,-2-1-8 0,-3-3 6 0,0 0-18 15,-1-2-3-15,-1 4-8 0,-4-5 2 0,-5 4 6 16,-1 3-14-16,-1 13-2 0,0-9 10 15,0 1 6-15,-20-8-15 0,4 11 14 0,-1 2-15 16,-2 3-3-16,8 0 1 0,-6 0-26 0,-2 0 13 16,-17 11-40-16,21-7-34 0,3-1-36 15,1-1-12-15,2 2-48 0,1-3 27 0,3 1-208 16,1 0-44-16,3-2 18 0,3 3 33 0,3-1 29 16,12 2 58-16,8 2 13 0,0-1 31 15,5 0 16-15,4-1-17 0</inkml:trace>
  <inkml:trace contextRef="#ctx0" brushRef="#br0" timeOffset="73440.8836">4363 5570 254 0,'12'-4'414'0,"1"-3"-46"15,-3 2-41-15,-3-2 18 0,-3 2-45 0,-1-1-1 16,-1-1-16-16,-2 3-9 0,0 4-6 0,0 0 7 16,0-9-14-16,0 2-22 0,-19-10-17 15,6 7 11-15,-1 1-30 0,-2 3-10 0,1 2-20 16,0 3 2-16,2 0-24 0,4 1-11 15,-5 0-6-15,-15 14 2 0,16-4-32 0,-3 1-1 16,4 3-23-16,2 1 26 0,0 2-26 0,3 0 4 16,3 1-27-16,3 2-2 0,1-12 12 15,0 4-15-15,15 12-9 0,-4-12 2 0,1-4-26 16,3-3-23-16,1-2-32 0,-9-3-1 0,8 0-29 16,2 0-21-16,21-16-33 0,-17 5-18 15,-2-2-5-15,1 1 16 0,-3-3-59 0,0-1-7 16,-1-2 2-16,-5-3-19 0,-1 1-2 0,-2-3-11 15,-3 1 10-15,1-4-4 0,-5 2 21 16,-1 10 26-16,0-7 9 0,0-3 28 0,-14-29 32 0,7 26 28 16,-3 2 34-16,0 2 45 0,2 3 9 15,-2 1 27-15,1 2 58 0,2 6-10 0,0-2 49 16,2 3-1-16,1 4 14 0,1 1-9 0,-1 2 0 16,1 1 11-16,2 2 12 0,1 0 20 15,0 0-14-15,-4 14 12 0,6 5 11 16,-2-6-20-16,0 8 11 0,15 29-1 0,-6-18 15 15,1 0-31-15,3 1-1 0,-2 4-26 0,0-3-14 16,0-1-14-16,-2-1-11 0,-2-1-65 0,3-3-4 16,-4-1-76-16,2 0-39 0,-4-2-49 15,-1-7-39-15,3 0 16 0,-3-8-125 0,-3-5-75 16,3-1 31-16,-2-2-271 0,0-1 29 16,-1-1 26-16,0 0 65 0,0 0 31 0,1-12 23 15,-2 5 14-15,1 1 38 0,0-2 64 16,0-2-11-16,0-5 26 0,10-21 6 0</inkml:trace>
  <inkml:trace contextRef="#ctx0" brushRef="#br0" timeOffset="75855.7959">4984 5317 534 0,'0'0'318'0,"0"-12"-24"15,0 12-22-15,14 0 3 0,-14 0-28 16,14-27-1-16,-14 23-30 0,2 1 58 0,-2 2-35 16,0-2 8-16,0 0-25 0,1 1-11 15,0 0-25-15,-1 1-15 0,0 1-3 0,1 3 17 16,0 1-9-16,3 13 19 0,0-2-8 0,-3 7 1 15,0-2 0-15,0 7-8 0,0-1-8 16,-1-12-12-16,0 5-17 0,0 1-8 0,0 4-15 16,0-2-12-16,0-1-10 0,0 1-17 15,0-3-8-15,0-2-6 0,-12 12-7 0,12-22-6 16,0 0-6-16,0-7-44 0,0 0-14 0,0 6-41 16,0-6-40-16,0 0-35 0,3 9-39 0,-1-9 15 15,2-3-93-15,-1-2-38 0,0 1-39 16,0-2 28-16,3-7-182 0,3 1-58 0,-1-3 28 15,-2 1 39-15,1 2 30 0,-1 4 41 16,2-4 28-16,-2 0 23 0,-4 1 17 0,5-1 1 16,1 0 36-16</inkml:trace>
  <inkml:trace contextRef="#ctx0" brushRef="#br0" timeOffset="76170.134">5255 5257 897 0,'2'-5'397'0,"0"0"-58"15,0 3 39-15,-1-1-2 0,1 0-26 16,-1 1 1-16,0 0-22 0,1-1-34 0,-1 1-5 16,0 1-23-16,0 1-42 0,0 0-4 0,1 1 2 15,0 4 1-15,-1 1-26 0,1-1 26 0,3 14 0 16,-1 1-20-16,-3 2-16 0,2 2-6 16,0 1-16-16,2 0-11 0,-3-2-13 0,3 3-25 15,-3-4-7-15,3-1-14 0,-3 0-4 16,1-4-14-16,-3-5-41 0,1 0-7 0,-1-12-46 15,0 10 2-15,0-3-59 0,0 0-36 0,0-7-33 16,0 8-28-16,0-8-34 0,0 6 19 0,0-6-138 16,0 0-53-16,0 6 34 0,0-6-270 0,-5 7 33 15,4-7 66-15,-1 0 34 0,2 0 12 16,-1 0 53-16,1 2 34 0,1-2 5 0,2 0 55 16,2-2 8-16,4 4 31 0,14-2-17 15</inkml:trace>
  <inkml:trace contextRef="#ctx0" brushRef="#br0" timeOffset="77962.9907">5849 5283 219 0,'0'0'404'0,"0"0"-68"16,0 0-11-16,0 0-37 0,0 0 3 0,0 0-37 15,0 0-13-15,0 0-28 0,-8 19 12 0,6-18 5 16,0-1-13-16,0 0 9 0,1 0-11 0,0 1-11 16,0 0 2-16,1-1-11 0,-2 0-4 15,2 0-18-15,0 1-13 0,0 0 0 0,1-1-4 16,1-1 7-16,2 1 2 0,1 0-8 0,3 0-12 15,14 0-24-15,-11 0-4 0,6 0-14 16,3 0 2-16,1 0-7 0,0 0-26 0,0 0-1 16,-3 0-12-16,0 0-5 0,-1 0-37 0,-3 0-25 15,-3 0-17-15,-2 0-45 0,-2 0-24 0,-7 0-35 16,7 0-32-16,-7 0 17 0,0 0-48 16,13 10-58-16,-15-9-45 0,-1 2 28 0,-1-1-260 15,-3 0-10-15,2 1 39 0,-11 2 44 16,0 1 21-16,0 1 65 0,-2-1 25 0,0 0 23 15,0 1 2-15,0-1 30 0,1-1-21 16</inkml:trace>
  <inkml:trace contextRef="#ctx0" brushRef="#br0" timeOffset="78213.1574">5771 5493 1011 0,'-3'3'437'0,"1"0"-36"0,0-1-13 15,0-1-29-15,1 0 1 0,1 2 4 16,0 0-20-16,1-1 0 0,2 0-32 0,2 1-37 15,0-1-28-15,11 2-5 0,0-1 2 0,3 0-35 16,0-1-16-16,0-1-43 0,3 2 12 0,-1-2-20 16,-1-1-7-16,1 3-14 0,-10-3-81 15,5 0-19-15,-1 0-39 0,2 0-25 16,-2 0-32-16,-1 0-38 0,-4 0-33 0,1 0 15 16,-3 0-107-16,-2 0-30 0,-6 0-29 0,8 0 27 15,-8 0-298-15,15-13 34 0,-12 11 41 0,1 1 27 16,-1-1 73-16,1 0 17 0,1-2 9 15,0 3 55-15,10-8 7 0,0 5-2 0,3 3-7 16</inkml:trace>
  <inkml:trace contextRef="#ctx0" brushRef="#br0" timeOffset="78996.2459">6552 5305 489 0,'-3'-1'390'0,"0"0"-48"0,0-2-10 16,-1 2-9-16,2-2-40 0,0 2 1 0,0-1 4 15,0 0-26-15,0-1-24 0,1 0-25 16,0-1-19-16,2-1-16 0,2 2-19 0,4-9-2 15,5 2-12-15,1 2-16 0,2 3 0 0,2 1-5 16,0-1-24-16,-11 5-4 0,3 0-12 0,4 0-8 16,17 18-7-16,-17-8-10 0,-1 4 1 15,-1 0-10-15,-4 1-3 0,-2 2 2 0,-3-2-9 16,-2-1 5-16,0-4-17 0,0 1 9 0,-10 17-2 16,2-14-5-16,1 2 0 0,-3 0-16 15,0-4 0-15,-1-3 12 0,0-1-9 0,2 0 3 16,2-4-7-16,2 1-6 0,1-3-9 0,-1 1 1 15,1-1-19-15,1-2 0 0,3 0-19 0,0 0-18 16,0 0 7-16,0 0-3 0,0 0-10 16,-6-9 5-16,8 5 7 0,2 0-7 15,7-10 14-15,2 1-13 0,2 1 17 0,3-2-10 16,-1-1 4-16,0 3 5 0,1-3 4 0,-4 1 3 16,2-1 21-16,-2 2 14 0,-2 1-18 0,1 1 25 15,-4 0 21-15,-1 3-2 0,-1 1 17 16,-4 2-4-16,1 1 24 0,-1 1-8 15,-1 0 4-15,0 1-3 0,0 2-6 0,-2-1-11 0,-1 2 6 16,0-1 2-16,-1 4 21 0,-1 1-14 16,-2 8 17-16,-4 3 8 0,1 1-13 0,1 0 17 15,-2 8-19-15,2-6 19 0,2 2-25 0,2-1-14 16,1-1 20-16,1 1-4 0,1-12-15 16,0 6 1-16,12 12-23 0,-2-16-9 0,0-1-36 15,1-4-22-15,-1-4-51 0,0-1-38 0,2 0 13 16,-2 0-136-16,3 0-39 0,19-15 27 15,-20 12-291-15,0-6 0 0,-2 4 34 0,-2-1 46 16,-1 1 34-16,-3 1 33 0,-1 0 21 16,-1-1 46-16,0 2 26 0,1-2 36 0,9-4-30 15</inkml:trace>
  <inkml:trace contextRef="#ctx0" brushRef="#br0" timeOffset="79560.1336">7076 4966 929 0,'-4'-4'377'15,"1"1"16"-15,-1 1-19 0,0-1-5 0,2-1-20 16,-2 1-33-16,3-1-23 0,0 2-32 0,1-2-24 15,1 0-30-15,2 2-9 0,3-1-17 0,0 3-20 16,1-3-9-16,10 1-19 0,-8 2-15 16,5 0-18-16,2 0-3 0,15 17-15 0,-17-10-10 15,0 2-10-15,-5 1-4 0,0 2-9 0,-5-2 5 16,-1 0-11-16,-2 0 7 0,-1-2-18 16,0-8 8-16,0 11-16 0,0 0-7 15,-16 7 8-15,7-8 1 0,1-3-21 0,-4 0 10 16,1 3-9-16,3-5-8 0,-2-3 5 0,5 0 5 15,0 1 2-15,1-1-3 0,0-2-9 0,1 0 9 16,1 2-9-16,1-1-1 0,-1 1 0 16,2-2-13-16,0 0 4 0,0 0 7 0,0 0-7 15,16-2-1-15,-9 2 13 0,13 2-4 0,-11-2-3 16,6 0 0-16,21 8 7 0,-17-4-1 16,0 2-8-16,0-2 11 0,-4 3-8 0,-1 0 5 15,-3 2 6-15,-4-1 4 0,-2 0-1 0,-1-4 16 16,-2 4-12-16,-2-3 14 0,0-5-7 15,0 0 14-15,0 8-15 0,-17 11 5 0,7-10-8 16,-5-2-2-16,-3-2-8 0,-3 0 7 16,0 0-32-16,-1-2-23 0,0-1-37 0,0-2-32 15,5 4 10-15,1-4-110 0,16 0-51 16,-9 0 25-16,-3-12-260 0,11 8-49 0,2-1 36 16,6 1 61-16,10-3 23 0,7 1 24 0,5 0 16 15,2 1 49-15,2 2 30 0,6 0-2 16,4 3 9-16</inkml:trace>
  <inkml:trace contextRef="#ctx0" brushRef="#br0" timeOffset="79820.8266">7807 5162 681 0,'0'-2'485'0,"1"0"-71"16,-1 2-23-16,-1 0-15 0,0 0-37 15,0 2-10-15,-2 2-17 0,1 2-5 0,0-1-28 16,-2 16-19-16,0-4-9 0,-2 5-8 0,3-1-11 15,0 2-20-15,-1 1-11 0,1-1-19 16,0 0-23-16,-1 0-18 0,1 0-19 16,0-7-14-16,0 2-10 0,0 1-30 0,0-4-51 15,1-6-31-15,0-2-62 0,0-4-55 16,0-1 13-16,2-2-191 0,0 0 28 0,0 0-318 16,0 0 52-16,-11-12 45 0,9 7 21 0,-2 0 39 15,3-3 22-15,-3-8 33 0,-1-1 51 16,2 3 12-16,-2-1 5 0,2 3 26 0,3 2 13 15</inkml:trace>
  <inkml:trace contextRef="#ctx0" brushRef="#br0" timeOffset="80048.4337">7617 5328 771 0,'-5'1'541'0,"1"-1"-48"0,-3 0-32 15,3 0-36-15,0 0-13 0,2 0-52 0,-1 0-23 16,1 0-18-16,2 2-30 0,1-1-6 0,3-1-36 15,1 0-26-15,1 0-23 0,12-3-14 16,-9 3-20-16,8 0-17 0,0 0-93 0,5 0-33 16,24-9-78-16,-24 3-72 0,1-1 14 15,-1 2-186-15,1-3 28 0,-7 2-303 0,2 1 30 16,-4-1 69-16,3 0 16 0,0 1 36 0,1 0 40 16,2 3 22-16,2 0 22 0,9-1 9 15,-3 1 26-15,3-3 34 0</inkml:trace>
  <inkml:trace contextRef="#ctx0" brushRef="#br0" timeOffset="82783.5379">8239 5164 616 0,'0'0'308'0,"0"0"-28"16,0 0-18-16,0 0-16 0,0 0 11 0,0 0-22 15,0 0-6-15,0 0-24 0,0 0-22 0,0 0 16 16,0 0-34-16,0 0 17 0,0 0-6 16,0 0 0-16,0 0-9 0,0 0-14 0,0 0-17 15,0 0 1-15,0 0-15 0,0 0 0 0,0 0-17 16,0 0-12-16,17-33 8 0,-2 28-2 16,1 0-5-16,3-2 2 0,1 4-8 0,-3 1-4 15,-8 2-11-15,5 0-15 0,18 12 12 16,-19-2-21-16,-1 4-1 0,-2 1 9 0,-2 3-8 15,-3 3 14-15,-1-2 1 0,-2 0-15 0,-1 1-2 16,-1-11-8-16,0 4 19 0,0 2-19 16,-13 16-1-16,6-13 11 0,0-6-12 0,-3 1-14 15,1-3 13-15,-4-2-15 0,-1-2-7 0,1 1-21 16,0-3-10-16,4 0-24 0,0-4-14 16,0 0-8-16,9 0-26 0,0 0-2 15,-9 0-18-15,9 0 10 0,-7 0-37 0,7 0-9 0,0 0 7 16,-12-12 6-16,12 9 19 0,2 0 35 15,2 0-19-15,0-1 33 0,1 0-6 0,10-4 3 16,-1-1 10-16,1-2-18 0,2 0 7 16,-1 1 20-16,4-1 22 0,-3 0-19 0,-3 0-7 15,4-2 21-15,-2 1-30 0,1 0 18 16,-4 0 10-16,2 0 8 0,-5 0-3 0,5 0 1 16,-6-1-3-16,2-1 12 0,1 3 15 0,-3 0 20 15,-3 2 10-15,-1 0-16 0,1 3 9 16,-3-1-1-16,-2 1 31 0,1 2-8 0,0-1 22 15,-1 2 8-15,0 1-8 0,0-2 14 16,0 1-3-16,-1 1 0 0,0 0-22 0,0 2 26 16,0 0 5-16,-4 2 11 0,1 0-15 15,1 3 19-15,-6 7-3 0,1-1 2 0,0 6 17 16,-3 1-10-16,2-1 13 0,1 2 2 0,-1 3-16 16,-4 1 7-16,5-2 0 0,1 1-27 0,1-6-9 15,1 0-7-15,2 1-4 0,-1-4 10 16,3-3-4-16,0-10-13 0,0 8-26 15,0-1-29-15,15 3-24 0,-8-8-46 0,13 3-44 16,0-5-40-16,5 0 14 0,-12 0-109 0,6 0-37 16,26-13-19-16,-17 9 27 0,-2-1-297 15,-5 0 26-15,4 0 51 0,-6 0 31 0,2 0 14 16,-3 0 57-16,0-1 29 0,-1 0 3 0,1 2 34 16,0-3 35-16,-2 0-14 0</inkml:trace>
  <inkml:trace contextRef="#ctx0" brushRef="#br0" timeOffset="83071.8089">9029 5100 600 0,'4'-3'436'0,"-4"1"-65"16,1 2-49-16,0-3 34 0,-1 6-18 0,0-3-4 15,0 4-11-15,0 1-12 0,0 2 1 16,0 11-24-16,0-8-9 0,0 5-31 0,0 4-8 15,0 2-1-15,0 1-40 0,0-1-27 16,0-1-5-16,-12 21-22 0,12-22-3 0,0-5-28 16,0-2-25-16,0-2-47 0,0-2-16 0,0-2-31 15,0-6-40-15,0 0-29 0,0 0 9 16,0 6-150-16,0-6-65 0,0 0-43 0,7 5 30 16,-4-6-276-16,-3-2 64 0,0 0 22 0,-1 0 11 15,-1-2 43-15,1 3 50 0,0-3 24 16,-2 0 25-16,0 2-1 0,-1-2 34 0,-4-4-24 15</inkml:trace>
  <inkml:trace contextRef="#ctx0" brushRef="#br0" timeOffset="83328.4911">8821 5254 394 0,'-7'-2'476'0,"2"2"-63"15,-1 0-63-15,3-1 36 0,1-1-33 0,0 2-26 16,0 0-23-16,-1 0-17 0,1 0-22 0,0 0 3 15,5 2-13-15,0-1-16 0,1-1-6 16,2 1-7-16,2 0-13 0,15-1-31 0,-13 0-23 16,9 0 0-16,4 0-27 0,2 0-13 0,0 0-28 15,2 0-29-15,-1 0-25 0,0 0-36 16,-1 0-49-16,-2 0-49 0,-3 0 9 0,23-9-126 16,-27 5-57-16,2 0 27 0,-3-1-262 0,-4 1-45 15,-2 1 58-15,-3-1 22 0,-1 1 46 16,3-1 12-16,-5 1 53 0,1 0-7 0,1-1 40 15,0 3 30-15,10-6-23 0</inkml:trace>
  <inkml:trace contextRef="#ctx0" brushRef="#br0" timeOffset="83621.3037">9396 5053 452 0,'2'-5'553'0,"-2"1"-92"0,1 1-45 0,0-2-40 15,-1 4-23-15,1 0-31 0,-1-1-33 0,1 2-8 16,0 2-8-16,-1 3 7 0,0 2-26 0,2 10-26 16,-2-7 9-16,0 4-20 0,0 6-15 15,0 2-16-15,0 3-22 0,0 0-7 0,0 0-20 16,0-1-21-16,0-2-11 0,0-1-13 16,0-1-22-16,0-4-32 0,0-1-35 0,0-3-27 15,0-2-29-15,0-4-39 0,0-6-37 0,0 6 13 16,0-6-141-16,0 0-41 0,15 7 28 15,-13-7-289-15,0-2 18 0,1-1 32 0,-1-1 49 16,0-1 41-16,6-7 24 0,-5 3 45 16,3-7 15-16,-2-1 7 0,2-1 37 0,-1-2-2 15</inkml:trace>
  <inkml:trace contextRef="#ctx0" brushRef="#br0" timeOffset="83960.2044">9489 4795 776 0,'-5'-3'378'0,"4"2"-70"0,0-2-13 16,1 2-22-16,-1 1-33 0,1 0 34 0,1 1 3 16,2 1-6-16,6 9-18 0,2-1 5 0,5 0-20 15,2 3-15-15,2 3 0 0,0 1-18 0,0 2-26 16,2 6 1-16,-1 1-19 0,-2 1-18 15,0 4-9-15,-2-1-21 0,-1 3-3 0,-3-2-1 16,-1 1-7-16,-3 1-22 0,-2-3 9 0,-3 2-28 16,-1 1 9-16,-3-17-13 0,0 7-6 15,-12 29-19-15,2-26-18 0,-2-2-36 16,0-3-11-16,-3-1-26 0,-5-3-58 0,2-1 10 16,-2-5-128-16,-3 1-49 0,4 2 26 15,2-6-308-15,-1-1 23 0,5-3 42 0,3-4 38 16,3 1 17-16,1-1 72 0,6 0 27 0,0 0 23 15,-4-4 20-15,8 1 25 0,11-4 25 16</inkml:trace>
  <inkml:trace contextRef="#ctx0" brushRef="#br0" timeOffset="84675.6116">10036 5119 1154 0,'2'-1'360'0,"0"1"-11"0,0-1-25 16,0 3-1-16,2 0-6 0,-2 4-11 16,1 0-11-16,3 9-13 0,0 3-5 0,-4 2-29 15,3 1-20-15,-1 0-5 0,-1-1-5 16,0 2-18-16,-1-4-11 0,-2-8 2 0,0 4-46 15,0-2-10-15,0 0-15 0,0-2-7 0,0-1-15 16,0-1-1-16,0-8-10 0,0 7-5 16,-12 4-12-16,10-7-18 0,-1-4-3 0,0 2-20 15,-1-3 4-15,0 0-18 0,1-2-8 16,-1 0-10-16,2-1-9 0,-1-1-12 0,3-2 0 16,2-10-13-16,-2 8 19 0,0-4-11 0,13-16 10 15,-2 12-12-15,0 3 19 0,0 2-2 16,3 0 3-16,0 3-12 0,2 3-1 0,0 1 12 15,2 4 14-15,-9 1 6 0,6 0-3 16,2 0 5-16,19 12 10 0,-18-4 12 0,-3 0-3 16,-1-1-7-16,1 5 8 0,-4-2-14 0,-1 0 9 15,1 2-5-15,-5-4 14 0,-3 0-11 0,1-2 10 16,-3-2-16-16,0 1 26 0,-1-5-26 16,0 0 13-16,0 0-6 0,0 0-5 0,0 0 7 15,-11 12-1-15,9-12-4 0,-3-1-5 0,0-1-14 16,1 1 2-16,0-2 16 0,1 0-3 0,0-1-10 15,1-2-4-15,0 2-17 0,2-4 23 16,0 2-14-16,0-3 2 0,0-2-9 0,16-11 8 16,-5 10 4-16,0 1-1 0,2 2 13 15,3 3-8-15,2-1 8 0,0 4-6 0,3 1-11 16,-11 2 3-16,6 0 11 0,21 12 0 0,-16-6 22 16,-2 3-2-16,-2 2-19 0,-2 1-1 0,-3 1 13 15,-3 1 2-15,-3 0 26 0,-2-3-29 0,-2-1 16 16,-1-1 9-16,-1-9-4 0,0 7-17 15,0 0-2-15,0-7-11 0,-17 21 2 0,10-14-18 16,0-3 1-16,-5 4-83 0,3-6-39 0,-2-2-43 16,11 0-40-16,-8 0 22 0,1 0-150 15,1 0-56-15,6 0 33 0,-25-18-258 0,16 9 36 16,4-1 47-16,5 0 38 0,0 3 38 16,11-15 38-16,0 7 34 0,6-1 41 0,0 0 19 15,4 3-18-15,1 1 36 0,-4 2 5 0</inkml:trace>
  <inkml:trace contextRef="#ctx0" brushRef="#br0" timeOffset="84959.3697">10652 5199 234 0,'4'-1'450'0,"-2"2"-29"16,-1-1-67-16,0 3 50 0,-1 1-6 0,0 1 11 16,0 0-32-16,1 2-12 0,-1-1 15 15,1 2-43-15,-1-2-38 0,0 4 18 0,0 2-35 16,9 15-14-16,-4-14-34 0,2-4 0 0,0 2-35 16,6-2-8-16,-5-4-27 0,4 2-24 0,5-1-3 15,-5-5-8-15,2-1-32 0,-5 0-8 0,3 0-32 16,19-12-11-16,-13 5-27 0,0 2-2 15,-3-2-37-15,1-2-6 0,-4-1 4 0,0-2-14 16,0 0-16-16,-2 2-12 0,-5-2 9 16,-1 4-21-16,-4 1 4 0,0 7-12 0,0 0-12 15,-18-17-20-15,3 13-16 0,3 2 2 16,-6-1 11-16,12 3-71 0,-7 0-11 0,-2 0-29 16,0 0-10-16,1 0-29 0,3 0-33 15,2 0 29-15,1 0-213 0,8 0 37 0,-7 0 33 16,7 7 0-16,-4 2 5 0,20-3 25 0,4 1 23 15,4 0 27-15,3 0 20 0,1-2 0 16</inkml:trace>
  <inkml:trace contextRef="#ctx0" brushRef="#br0" timeOffset="85467.231">11253 5274 454 0,'13'-7'381'0,"-4"1"7"16,2-4-47-16,-4-4-43 0,-3 6 29 0,-2-1-25 15,-1 0 2-15,-1 9-9 0,0-7-7 0,-10-11-15 16,-1 6-25-16,-4 4-4 0,-1 2-19 15,-3 1-20-15,-1 3-13 0,9 2-14 0,-6 0-6 16,-24 15-2-16,16-4-18 0,4 4 2 16,2-3 6-16,0 3-17 0,1 1-15 0,1 0-13 15,7 0-13-15,-2 0-9 0,7-2-16 16,0 0-7-16,5-3-9 0,0-11-7 0,0 8-15 16,10 6-2-16,5-5-36 0,0-1-10 0,4-7-15 15,2 1-18-15,-11-2-29 0,5 0-21 0,4 0-7 16,23-14-18-16,-20 5-33 0,1-2-2 15,0-1 13-15,-2-2-62 0,-1-3 11 0,-1-1 8 16,0 1-10-16,-2-3 6 0,-1-3 13 16,-1-1 14-16,-1 0 25 0,-1-3 14 0,-4 0 12 15,-2 1 15-15,-3-4 18 0,2 0 19 0,-5 2 28 16,-1-1 29-16,0 17 10 0,0-5 21 0,-18-20 2 16,10 21-5-16,1-1 64 0,-1 5 2 15,1 5 1-15,0 3 12 0,1 2 10 0,6 2 1 16,0 0 14-16,-19 19-1 0,12-6 26 0,1 11-19 15,2 3 20-15,2 2-1 0,2 5-16 16,0-18 29-16,0 9-4 0,12 32-28 0,-5-25 7 16,2-2-34-16,2 0 11 0,-1-2-35 0,5-1-9 15,-3-1-7-15,0-4-69 0,1-3-40 16,-2 3-39-16,3-5-49 0,-1-3-32 16,-1-3 14-16,5-2-119 0,-9-4-32 0,2-3-59 15,-4-2 31-15,-6 0-248 0,0 0 51 0,7 0 9 16,4-12 53-16,-1 2 38 0,-1-4 39 0,4-1-13 15,1 0 71-15,2 1 17 0,5 2-8 16,5 1 38-16</inkml:trace>
  <inkml:trace contextRef="#ctx0" brushRef="#br0" timeOffset="85872.8048">11834 5068 530 0,'-2'-2'440'15,"2"-1"-50"-15,-2 0-54 0,1 0 28 0,0 0-22 16,1 2-6-16,-1-2-27 0,0 1-31 0,-2 0-15 15,3 2-28-15,0 0-26 0,0 0 11 16,0 3 0-16,-1 2 7 0,1 2-8 0,1 12-3 16,-1-9-22-16,0 7 29 0,0 3-9 0,0 3-17 15,0 0-4-15,0 0-18 0,0 1-12 0,0-2-15 16,0-2-26-16,0 0-22 0,0-4-3 16,-12 10-30-16,12-26-8 0,0 8-68 0,0-3-33 15,0-5-28-15,0 8-39 0,0-8-74 16,0 0 18-16,7 6-145 0,-3-8-61 0,1-1 33 15,5-7-298-15,-1-2 68 0,1 0 51 16,-4 0 39-16,3-2 38 0,2-3 23 0,1-1 16 16,-1-1 37-16,0 0 29 0,-1 2 9 0,0-2 26 15,2 0-12-15</inkml:trace>
  <inkml:trace contextRef="#ctx0" brushRef="#br0" timeOffset="86082.8671">12009 5066 478 0,'1'-5'614'15,"1"1"-99"-15,1 1-50 0,-1 1-29 0,0 2-18 16,0 1-1-16,1 4-10 0,4 10-48 0,-1 4 46 15,1 2-23-15,0 4-23 0,1 3-33 16,-3 0-27-16,3-1-37 0,-3 2-19 0,-1-1-32 16,1-1-23-16,-3-3-30 0,-2 0-39 0,0-4-58 15,0-11-30-15,0 4-2 0,0 4-132 0,0-2-49 16,0-3-69-16,0-2 20 0,0-3-213 16,0 0 34-16,-13 1-264 0,11-5 53 0,0-1 35 15,-2-1 58-15,-1 1 36 0,1-2 35 16,1 0 29-16,-4 2 25 0,2-1 42 0,1-1 22 15,-5 0 19-15,-8 2 9 0</inkml:trace>
  <inkml:trace contextRef="#ctx0" brushRef="#br0" timeOffset="87697.9931">6472 5032 736 0,'14'0'250'0,"-14"0"-9"15,0-15-12-15,0 15 20 0,0 0-6 0,28-26-23 16,-27 23-20-16,0 1 11 0,-1-3-37 16,0 1-20-16,-2 1 31 0,0 0-2 0,-2-1-6 15,-1 4 2-15,0-1-14 0,-1 0 4 0,-11 3-21 16,8-2-7-16,-18 16-3 0,6-4 6 16,4 3-15-16,-2 0 9 0,2 5 3 15,-2 3-18-15,-1 5 11 0,-1 3-7 0,1 4 18 16,0-1-11-16,2 3 6 0,0 1-34 0,0 3 9 15,5 0-16-15,4 1-11 0,2-1-10 0,7 2 1 16,0-23-25-16,18 41 17 0,4-23-24 16,7-2-12-16,5-4-11 0,7-3-49 0,3-3-15 15,4-1-31-15,3-4-45 0,4-4-35 16,2-2 14-16,1-1-151 0,3-2-74 0,4-4 34 16,-6 1-265-16,-1-4 66 0,-2 0 42 15,-5-3 22-15,-2 0 43 0,-2-1 16 0,0-1 15 16,-2 0 42-16,-24 0 22 0,9 0 8 0,9 0 64 15</inkml:trace>
  <inkml:trace contextRef="#ctx0" brushRef="#br0" timeOffset="139456.9369">1293 6585 247 0,'0'0'455'0,"0"0"-80"16,0 0-42-16,0 0-26 0,-25 12-13 15,25 0-36-15,0 10 25 0,0 5-12 16,0 3-34-16,0 2-8 0,0 2-32 0,-12 35-3 15,8-34-30-15,2-1-7 0,0 1-12 0,-1-4-28 16,-1 0-4-16,2-1-14 0,-2-1-12 0,1-5 1 16,2-1-15-16,1-1 0 0,-4-2-13 0,4-2-28 15,0-8-11-15,-2-4-11 0,2 2-32 16,0-8 2-16,0 0-35 0,0 0-55 0,0 0-26 16,0 0-21-16,0 11-38 0,0-13 19 15,0-3-167-15,0 0-87 0,0 0 2 0,0-3 14 16,0-10 46-16,0 8 19 0,0-5 17 0,0-1-4 15,0-2 27-15,0-3 35 0</inkml:trace>
  <inkml:trace contextRef="#ctx0" brushRef="#br0" timeOffset="139780.8659">1258 6699 262 0,'0'-10'422'16,"1"3"-74"-16,4-10-28 0,-3 9-41 0,-2 8-9 15,4-21-22-15,0 16-40 0,-3-2 9 0,5 1-34 16,4-5-21-16,-1-1-18 0,3 5-15 16,1 2 30-16,-3 4-10 0,2 0-5 0,-3 1-27 15,4 0 4-15,17 18-12 0,-13-6-2 16,-1 1-13-16,-2 3 12 0,-4 1-4 0,-1 1-24 16,-1-1 13-16,-1 0-3 0,-3-1-24 0,-2 4-2 15,0-6 0-15,-2-1-11 0,0-1-2 16,0-12-9-16,0 11 5 0,-15 16 2 0,7-15-19 15,-3-3-20-15,0 0-33 0,-3-2 4 0,4-3-74 16,-7-1-40-16,6-3-17 0,0 0-53 16,0 0-18-16,0 0 21 0,-8-17-219 0,11 12-36 15,4-1 12-15,1 0 33 0,-2 2 28 16,5-2 20-16,0 1 45 0,0 5 13 0,0 0-3 16,21-19 47-16</inkml:trace>
  <inkml:trace contextRef="#ctx0" brushRef="#br0" timeOffset="140023.9913">1673 6704 348 0,'2'-1'510'0,"-1"1"-112"0,0 0-57 16,-1-1 43-16,2 1-50 0,0 0-12 0,0 0-17 15,1-3-45-15,0 3-29 0,-1 0-19 0,4 0-28 16,-1-2-24-16,1 1-16 0,4 1-9 0,-2 0-8 15,1 0-16-15,6 0-40 0,-1 0-48 16,1 0-33-16,0 0 1 0,1 0-149 0,-5 0-38 16,-1 0-53-16,-1 0 22 0,-2 0-241 0,-7 0 30 15,0 0 20-15,12 10 35 0,-12-8 13 16,-1-1 35-16,1 1 36 0,-2 0-31 16,-2 1 63-16</inkml:trace>
  <inkml:trace contextRef="#ctx0" brushRef="#br0" timeOffset="140226.0327">1679 6835 442 0,'-2'4'445'0,"1"-1"-33"0,-1 1-58 15,2-1-3-15,0 0 19 0,1 1-33 0,0-1-34 16,2-1-28-16,4 0-39 0,7 3-26 16,-3-2-20-16,6-1-11 0,-3-1-43 0,6-1-55 15,1 1-39-15,-8-1-3 0,6 0-146 16,0 0-76-16,30-12 18 0,-26 8-278 0,0-2-8 15,-1 2 40-15,0 1-1 0,1-1 26 16,-5 1 23-16,-2-2 20 0,-5 3 53 0,8-2-22 16</inkml:trace>
  <inkml:trace contextRef="#ctx0" brushRef="#br0" timeOffset="140493.7442">2218 6645 1291 0,'2'-2'418'0,"-1"1"-51"0,1 1-43 16,0 2 0-16,0 1-11 0,0 0-16 15,5 12-17-15,-4 2-19 0,2 0-16 0,-2 1-25 16,2 4-26-16,-2-1-12 0,-1 3-31 16,-2-3-17-16,1-1 6 0,-1-5-32 0,0-2-32 15,1 6-36-15,0-8-46 0,-1-2-24 0,0-9-39 16,0 7 7-16,0-7-94 0,0 7-52 15,0-7-64-15,0 0 26 0,0 0-250 0,10 8-5 16,-8-11 44-16,0 1 44 0,0-3 38 0,-1 1 10 16,7-8 37-16,-3 1 32 0,3-3 17 15,-4-3 9-15</inkml:trace>
  <inkml:trace contextRef="#ctx0" brushRef="#br0" timeOffset="140754.4391">2407 6660 1079 0,'2'-2'466'0,"-1"-1"-54"16,1 1-57-16,0-1-22 0,0 3-41 16,-1 0 5-16,0 3-9 0,2-3-21 0,0 5 2 15,-1 1-31-15,6 9-14 0,-3 2-16 16,-4 1-2-16,5 1-32 0,-3 1 3 0,1 1-42 16,-2-4-3-16,1 2-29 0,-2-2 6 0,-1-9-28 15,0 3-48-15,0-2-37 0,0-1-30 0,0 0-53 16,0-1-19-16,0-7 10 0,0 8-113 15,0-8-40-15,0 6-31 0,0-6 25 16,0 7-266-16,0-7 30 0,0 0 35 0,0 0 35 16,0 0 42-16,0 0 21 0,0 0-18 0,13 10 70 15,-3-10-27-15,13-2 54 0,-10 2 3 0</inkml:trace>
  <inkml:trace contextRef="#ctx0" brushRef="#br0" timeOffset="141105.3743">3283 6866 262 0,'8'12'531'15,"-1"-4"-113"-15,-2 1 11 0,-1-1-60 0,0 7-13 16,0-3-45-16,-2-2-33 0,-2 0-32 0,0-10-21 16,0 8-23-16,0 1-37 0,0 3-23 0,-13 11-28 15,7-12-56-15,-2 1-5 0,3-4-117 16,-3-1-58-16,1-5-56 0,-1 1 16 15,2-2-290-15,3-1 18 0,3 0 33 0,0 0 32 16,0 0 35-16,0 0 23 0,0 0 21 0,-7-13 15 16,8 8-9-16</inkml:trace>
  <inkml:trace contextRef="#ctx0" brushRef="#br0" timeOffset="141568.1089">3877 6694 623 0,'2'-10'412'16,"2"2"-32"-16,-2 0-49 0,-2 2 0 0,0 0-24 15,-1 2-16-15,-1-3-40 0,2 7-28 16,-8-7-12-16,3 4-12 0,-1 1-37 0,-1 1 4 16,-10 3-19-16,8-2-8 0,-21 15-6 0,10-2-3 15,-1 3-3-15,2 0-10 0,2 1-7 16,0 2-3-16,1 0-9 0,2 2 1 0,2-1-21 15,2 0 5-15,4-4-1 0,4-3-22 0,2-3-6 16,0-10-3-16,0 7-1 0,13 3-23 0,-7-7-25 16,1-1-8-16,1-2-22 0,3 0-16 15,21-12-12-15,-11 3-16 0,-1 0-4 0,1-4 7 16,-3 0 8-16,1 0 5 0,-3-3-9 0,-1 4-3 16,-3-5 3-16,0 3 5 0,-4 3 58 15,-3 3 4-15,-1 0-8 0,0 3 13 0,0 4 2 16,-3 0 18-16,-1 1 24 0,0 0 11 0,0 0 8 15,2 14 3-15,-2-7 8 0,1 11 5 0,2 0-2 16,-3-4-18-16,0-2 8 0,1 0-14 16,3 4-14-16,2-2 8 0,3 1-8 15,0-6-44-15,0-4-49 0,-1-2-49 0,6 2 10 16,-3-4-109-16,-11-1-79 0,9 0 26 0,18-11-299 16,-8 6 10-16,-3-2 60 0,-3-1 43 15,4-1 11-15,2-1 50 0,-1-2 11 0,0 2 24 16,1-2 0-16,-2 1 34 0,7-3 48 15</inkml:trace>
  <inkml:trace contextRef="#ctx0" brushRef="#br0" timeOffset="141760.6579">4315 6663 714 0,'3'-1'452'0,"1"0"-69"0,2 0-27 0,1 1-8 15,12 0-39-15,-7 0-17 0,4 0-32 16,5 0-27-16,1 0-40 0,2 0-30 0,-2 0-16 15,1 0-17-15,-1 0-132 0,-2 0-83 0,0 0-89 16,11 7 16-16,-23-4-291 0,-2-3 6 16,-3 2 33-16,0 0 33 0,-3 1 43 0,0-1 4 15,-3 1 33-15,0-1-14 0</inkml:trace>
  <inkml:trace contextRef="#ctx0" brushRef="#br0" timeOffset="141955.6422">4337 6849 1106 0,'-2'4'452'0,"1"-1"-19"0,1 0-36 16,1-1-19-16,1 2-36 0,2-1-29 0,2 0-35 15,8 1-18-15,-2-1-32 0,6 0-27 0,0-1-22 16,-12-2-57-16,8 0-61 0,2 0-63 16,2 0-1-16,21-10-145 0,-19 5-68 0,-1-2 21 15,-1 1-308-15,1 0 33 0,-4-4 27 0,2 3 36 16,-4 2 8-16,4 0 61 0,5 0 13 0,-1-2 34 15,5 3-20-15,-1 0 6 0</inkml:trace>
  <inkml:trace contextRef="#ctx0" brushRef="#br0" timeOffset="142209.8259">5072 6590 534 0,'2'-5'636'0,"0"0"-118"16,-2 3-77-16,1-2-43 0,1 4-56 0,-2 1 0 15,0 2-23-15,1 2-16 0,-1 2-4 0,1 14-9 16,-1-10-28-16,0 8-28 0,0 5-7 16,0 2-37-16,0 1-19 0,0 0 17 15,0 2-34-15,0-4-19 0,0-1-12 0,0-1-68 16,0-3-48-16,0-3-54 0,0-1-43 0,0-5 9 16,0 0-136-16,0-4-75 0,0-7 27 0,0 7-333 15,0-7 49-15,13 10 35 0,-10-9 48 16,1-1 51-16,-2-3 31 0,3 1 8 0,12-3 33 15,4-2 13-15,-1 0 31 0,3 3 24 0</inkml:trace>
  <inkml:trace contextRef="#ctx0" brushRef="#br0" timeOffset="142397.3198">5478 6885 931 0,'4'3'466'15,"0"-1"-44"-15,-2 4-37 0,4 7-20 16,-1 2-38-16,-4-4-38 0,-1 0-27 0,0-11-27 15,0 14-25-15,-12 13-31 0,4-12-54 0,-1-1-50 16,0 2-8-16,0-2-120 0,-3-3-67 16,-1-2-83-16,1 0 20 0,7-3-311 15,-1-6 60-15,6 0 38 0,0 0 6 0,0 0 60 16,0 0 6-16,-5-7 38 0,6 2 4 0,11-7 3 16</inkml:trace>
  <inkml:trace contextRef="#ctx0" brushRef="#br0" timeOffset="142892.1567">6196 6396 947 0,'4'-6'382'16,"-2"4"-53"-16,1 2 36 0,1 3-22 0,-1 3-4 15,2 14-18-15,1 3-5 0,-1 4-24 16,1 3 5-16,0 0-37 0,0 2-17 0,-1 1 7 16,1-1-22-16,0-1-33 0,-2-4-21 15,1 2-23-15,-2 0-21 0,0-3 0 0,0-4-13 16,0-4-9-16,-1-2-6 0,0-6-13 16,-2-2-13-16,2-2-13 0,-2-3 0 15,0-3-37-15,0 1 8 0,0-1-38 0,0 0 19 16,0 0-22-16,-1-9-2 0,1 0-13 0,1 4-2 15,2-12-17-15,-3 7 16 0,9-13-12 0,-1 7 1 16,0 2 5-16,2 4 13 0,1 3-5 16,-1 2 8-16,7 3-4 0,-6 0-3 15,-11 2 7-15,14 0 7 0,16 16-1 0,-14-8 29 16,1 0 3-16,-5 3 7 0,-1-1-2 0,-2 2 11 16,-3-3-25-16,-3-1 9 0,-1 1-6 15,-1-3 27-15,-1-6-9 0,0 0 8 0,0 8-24 16,-18 8 6-16,7-9-38 0,-4-2-29 0,-2-1-39 15,-2-1-45-15,5-3 15 0,7 0-143 16,-8 0-77-16,-1 0 32 0,-14-14-281 0,16 8 40 16,5-4 44-16,5 0 50 0,2 1 28 15,2 9 20-15,0-13 24 0,23-14 32 0,-5 14 35 16,5 1 11-16,5 1 2 0</inkml:trace>
  <inkml:trace contextRef="#ctx0" brushRef="#br0" timeOffset="143100.1949">6712 6679 926 0,'1'2'567'0,"3"-2"-65"16,-1 0-41-16,2 1-19 0,-1-1-38 15,0 0-31-15,1 0-22 0,1 0-41 0,1 2-32 16,3-2-13-16,4 0-47 0,2 0-15 0,2 0-42 16,20 7-44-16,-28-7-48 0,1 0-72 15,5 0-77-15,1 0 8 0,1 0-187 0,-3 0-78 0,-2 0 27 16,-3 0-254-16,-2 0 57 0,-8 0 39 15,8 0 37-15,-8 0 49 0,7-2-3 0,-8 4 50 16,-1 1 7-16,0 0 39 0,-3 2 2 16</inkml:trace>
  <inkml:trace contextRef="#ctx0" brushRef="#br0" timeOffset="143297.7213">6741 6825 1294 0,'-4'3'467'0,"1"-2"-32"16,0 2-11-16,1-1-22 0,1 2-11 15,2-1-53-15,1-2-33 0,1 3-20 0,3-1-34 16,11 0-6-16,1 0-43 0,2-1-59 16,2-2-64-16,-10 0-76 0,6 0-67 0,4 0 6 15,3 0-165-15,24-14-91 0,-27 10 31 0,0 0-219 16,2-2 22-16,-1 2 29 0,0 1 39 16,1-2 2-16,0-1 27 0,2 0 25 0,0-1 27 15,0-2 43-15,0-2-3 0</inkml:trace>
  <inkml:trace contextRef="#ctx0" brushRef="#br0" timeOffset="143516.3043">7430 6578 855 0,'1'-3'608'0,"0"1"-84"0,0 2-70 16,-1 0-33-16,2 2-6 0,-2 3-22 0,2 12-47 16,-2 4 32-16,0-10-44 0,0 9-27 0,4 31-22 15,-1-18-20-15,-3-17-31 0,0 9-41 0,0 1-4 16,9 30-50-16,-6-27-15 0,1 0-125 0,-2-7-55 15,1 1-71-15,-1-1 13 0,-1-4-193 16,-1-13-74-16,0 4 34 0,0-2-242 0,-10 8 51 16,7-12 11-16,-1-1 63 0,3 0 37 15,-3-1 40-15,0-2 11 0,3 1 49 0,-2 0 2 16,1 1 33-16,2-2-9 0</inkml:trace>
  <inkml:trace contextRef="#ctx0" brushRef="#br0" timeOffset="144800.2279">12673 5228 727 0,'0'0'393'15,"-9"43"-45"-15,-2-21-42 0,-3 2 9 0,0 2-33 16,-3-1-19-16,0 2-24 0,0-1-34 16,-2 1-16-16,0-1-16 0,0-1-19 0,0 1-43 15,0-5-13-15,0 2-97 0,4-1-59 0,-5-4-55 16,3-2-82-16,-2 2 17 0,2-3-270 0,3 0 32 16,5-7 28-16,1-2 42 0,3-3 16 0,3-1 19 15,2 1 22-15,0-3-4 0</inkml:trace>
  <inkml:trace contextRef="#ctx0" brushRef="#br0" timeOffset="144992.7821">12777 5455 728 0,'20'-8'465'16,"-4"5"-68"-16,-5 4-15 0,-6 0-23 0,-5-1-23 16,3 17-28-16,-9 5-18 0,-2 3-30 15,-3-4-13-15,-4 5-32 0,-3 0-27 0,-4 1-27 16,-4 1-71-16,-2 0-10 0,-4-1-158 15,-4-1-80-15,-1-2 14 0,-6 0-355 0,4-1 34 16,0-2 31-16,-1-2 25 0,3-2 4 0,3-2 49 16,2-2 31-16,4-2 39 0,1 3-15 0,4-6 12 15</inkml:trace>
  <inkml:trace contextRef="#ctx0" brushRef="#br0" timeOffset="151511.6662">1248 7931 239 0,'0'0'314'16,"14"-13"-55"-16,-14 13-24 0,0 0-16 0,0 0-2 16,0-13-15-16,26-3-21 0,-23 9 4 15,1 4-29-15,-2-1-5 0,0-1 6 16,1 0-7-16,-3 1-39 0,2 0 32 0,-2 0-32 0,2-2 14 16,-2 0-16-16,0 6-8 0,0 0-20 15,0-8 5-15,0 8-10 0,-11-13-6 16,7 12-10-16,-3 1-9 0,-13 0-9 0,10 0 5 15,-13 12-14-15,2-3-4 0,3 5-3 16,2 2 10-16,0 1-24 0,1 0 16 0,5-2-2 16,-1-3-3-16,9 4-17 0,-2-9 2 0,1 1 30 15,3-8-3-15,0 8-28 0,9 7 7 0,0-4 0 16,3-8-3-16,-1 0 0 0,1-2-1 16,-12-1-1-16,15 0-2 0,0 0 12 15,3 0-12-15,0 0-5 0,-2 0 1 0,17 10-1 16,-19-5-2-16,0 0-8 0,0 1 13 0,-6 5-26 15,-1-4 2-15,-3 0 18 0,0-1 0 16,-3-2 53-16,-1 3-17 0,0-7 5 0,0 0-8 16,0 8 14-16,-16 15-2 0,7-13-5 15,-3 2 9-15,-2-4-1 0,1 0-22 0,-10 5 10 16,0-5-21-16,5-1-13 0,-5-2 30 0,3-1-7 16,-1-3 0-16,11-1-18 0,-2 0-12 15,-1 0-1-15,-12-10 2 0,14 3 1 0,1-3 0 16,4 0-63-16,4 0-14 0,0-4-12 0,2 14-12 15,0-9-10-15,16-13-17 0,-6 8-5 0,4 0-29 16,0 1-30-16,-1 3 18 0,-1 2-197 16,3 1-37-16,3-2 38 0,-4 4-1 0,-1-1 37 15,-2 5 28-15,-2 1 18 0,5 0 2 16,-1 0 24-16</inkml:trace>
  <inkml:trace contextRef="#ctx0" brushRef="#br0" timeOffset="151911.2327">1497 8029 575 0,'2'3'334'0,"0"0"-48"15,2-1 15-15,-2 0-33 0,0 2-21 16,-2-2 2-16,2 0-40 0,0 0-24 0,0-2 33 16,-1 1-31-16,1 0-39 0,-1-1 16 0,2 0 2 15,-1 0-18-15,0-1-49 0,3 0 16 0,0-3-12 16,-1 1-14-16,9-7 11 0,1-2-31 15,-3 0 2-15,0 0-32 0,3 1 20 0,-7-2-4 16,1 2-9-16,-3 0-20 0,0 1 6 16,-3 4-5-16,1-1-3 0,-3 1-4 0,0 0-2 15,0 6-2-15,0 0-8 0,0 0 12 0,-12-8-13 16,7 9 1-16,0 2-12 0,-8 5 14 0,-1 2 0 16,0 3 19-16,1 1-17 0,3 4 12 15,-1 0 5-15,4 3 3 0,0-3-18 0,6 1 18 16,1 2-27-16,0-13 6 0,0 6 16 0,17 15-6 15,-4-13 9-15,3-5-25 0,3-2 7 16,2-4-55-16,0-3-1 0,-8-2 5 0,9 0-91 16,1 0-28-16,26-12-28 0,-26 5-29 0,2-3 19 15,-3-4-115-15,-4-1-92 0,3-2-40 16,-6 2 23-16,1-3 15 0,-1-4 63 0,-3 0 35 16,1-1-34-16,-2-2 55 0,-3-2 14 0</inkml:trace>
  <inkml:trace contextRef="#ctx0" brushRef="#br0" timeOffset="152142.8503">1951 7786 359 0,'-1'-16'411'15,"-1"4"-40"-15,2 3-11 0,0 1-44 16,0 8-2-16,0 0-28 0,0-8-29 0,0 8-14 16,0 0-11-16,-5-8-9 0,2 12 6 15,3 3 1-15,-2 12-2 0,0 4-26 0,0 2 11 16,2 3-22-16,-2 3-15 0,2 2 18 16,0-1-22-16,0-16-21 0,0 8-22 0,0 3-1 0,0 2-24 15,11 27-11-15,-6-31 6 0,0-3-21 16,5-3-14-16,-3-3-36 0,1-1-27 0,4-5-29 15,-2-6-58-15,6 2 7 0,-2-5-155 16,-14-1-72-16,9 0 26 0,15-16-295 0,-10 5 44 16,-1-2 50-16,0 1 14 0,-2-4 40 15,-3-1 46-15,-1 5 2 0,-3-6 32 0,0 1 14 16,0 1 50-16,-2 7-49 0</inkml:trace>
  <inkml:trace contextRef="#ctx0" brushRef="#br0" timeOffset="152321.8752">2060 7982 1232 0,'-5'-1'454'0,"2"1"-36"16,2-1-32-16,-3 0-31 0,2 1-32 16,0 0-36-16,0-2-23 0,2 2-39 15,0 0-30-15,0 0-20 0,4-3-42 0,1 1-39 16,0 1-59-16,12-7-4 0,0 2-151 0,0 2-53 16,4-1 15-16,-4 2-320 0,1 0 35 0,1 1 35 15,0-2 8-15,4 1 17 0,-10 3 18 16,5 0 37-16,4 0 19 0,2 0 18 0,3 0 44 15</inkml:trace>
  <inkml:trace contextRef="#ctx0" brushRef="#br0" timeOffset="152674.0099">2639 7935 1294 0,'1'-2'413'15,"-1"2"-48"-15,1 1-30 0,-1 1-42 0,0 0-24 16,0 3-21-16,-1 0 2 0,1 3-35 15,0-1-12-15,1 11-18 0,-1-8-14 0,0 2-6 16,12 20-19-16,-6-18-3 0,-2-2-13 16,4 5-11-16,0-8-13 0,4-3-20 0,-1-4 0 15,0-2-3-15,7 5-11 0,4-4-8 0,-13-1-14 16,23-14-12-16,-10 5-18 0,-2-1-32 0,-1-1-5 16,0-2-24-16,-2-3-4 0,-2-1-12 0,-4 0-11 15,-2 1 21-15,-1-1-5 0,-4 1 21 16,-4 9-18-16,0-3 7 0,0-4 2 0,-17-11 9 15,5 15 19-15,-3 2-20 0,-1 5 4 0,-6 3-1 16,0 0-7-16,11 0 11 0,-6 0 3 16,-19 14-44-16,17-6-20 0,1-1-26 0,3 0-31 15,-1 0-51-15,4 1 18 0,1-2-233 16,6-2-44-16,1 0 21 0,4-4 30 0,0 0 28 16,12 7 31-16,8-7 21 0,-7 0 23 15,11 0 12-15,5 0 19 0</inkml:trace>
  <inkml:trace contextRef="#ctx0" brushRef="#br0" timeOffset="152940.2813">3163 7781 602 0,'-3'-3'451'0,"0"-1"-64"16,0 3-51-16,-1-1 13 0,-1 4-26 0,-1 2-7 16,-5 11-23-16,0 0-10 0,1 3-11 0,2 3-32 15,2 5 2-15,2 5-14 0,1-3-22 0,2 6 5 16,1 1-16-16,0-20-4 0,0 10-16 15,0 3-22-15,0 1-12 0,0 1-5 0,12 32-21 16,-10-32-21-16,0-3-4 0,-2-3-23 16,2-5-16-16,-1-1-24 0,0-5-31 0,-1-2-26 15,0-11-32-15,0 0-55 0,0 7 13 0,0-7-145 16,-10 9-44-16,5-9 25 0,-9-7-280 16,1 0 19-16,-2-4 13 0,-1-4 58 0,1 5 29 15,4-7 48-15,-2 2-9 0,-1 4 50 0,0-4 27 16,3 4 19-16,2 0 1 0</inkml:trace>
  <inkml:trace contextRef="#ctx0" brushRef="#br0" timeOffset="153114.7379">2912 8111 948 0,'0'-7'357'0,"1"1"30"0,-1 1-45 16,2 2-39-16,1-1 1 0,1 0-49 0,8-4-5 16,-1 3-17-16,1-3-37 0,1 3-9 0,5 0-15 15,-1 0-20-15,0 1-32 0,-2-1-12 16,-2 4-70-16,6-3-4 0,-2 1-152 15,-3-3-59-15,5 3 18 0,-1-2-320 0,2 0 37 16,-2 1 16-16,0 0 30 0,1 0 52 0,-1-2 26 16,6 3-22-16,0-1 35 0,4-1 25 15</inkml:trace>
  <inkml:trace contextRef="#ctx0" brushRef="#br0" timeOffset="154771.2121">3680 7885 584 0,'14'0'254'0,"-14"0"-20"16,0 0 2-16,0 0-32 0,0 0-7 0,0 0-3 16,0 0-41-16,0 0-7 0,13 0-10 0,-13 0 16 15,0 0-24-15,0 0 1 0,0 0-23 16,0 0 6-16,0 0-5 0,0 0-17 0,0 0 8 15,0 0-9-15,0 0-2 0,0 0-33 0,0 0 11 16,0 0 1-16,0 0 20 0,0 0-12 16,0 0-24-16,-5 1-4 0,2-1 18 0,0 0-5 15,0-1-3-15,0 1 3 0,-2-3-8 16,2 3-4-16,0-3-9 0,-1 1 14 0,1-1-2 16,1-1-20-16,1-1-2 0,0 1-3 0,2-4-6 15,-1 1 7-15,0 0-5 0,9-21 8 16,-2 12-5-16,3-4-5 0,-1 3-17 0,0-1 11 15,2 3-13-15,-1 0-3 0,-1 3-2 0,2 0 0 16,-3 0 0-16,-2 4-2 0,-1 2 23 0,2 0-15 16,-5 2-1-16,0 1-5 0,0 2-2 0,-1 0 5 15,0-1-1-15,-1 2 1 0,0 0-6 16,-1-1 0-16,1 4 1 0,-3-1 1 0,0 1-2 16,-1 1-8-16,-2 12 2 0,-1-3 2 0,0 2 0 15,0-1 21-15,-1 2 5 0,0 1 0 16,4-1-2-16,-1 1 1 0,2 1 10 0,-1 4-3 15,2-4-3-15,1 2 0 0,1-14-2 16,0 7 2-16,0 3-16 0,0 1 11 0,11 20-23 16,-7-20 16-16,-1 0-15 0,0-1 24 0,-1 0-6 15,1-7-10-15,-3 3 0 0,0-1 18 16,0-3-3-16,0-8-1 0,0 0-6 0,0 10 14 16,0-4-16-16,0 0 4 0,-12 4-13 0,3 2 19 15,-5-5-8-15,1-2-25 0,-3-1 8 16,5 0 2-16,-2-3 4 0,1 0-62 0,2-1 7 15,1 0-30-15,-1 0-11 0,-16-10-3 0,16 4-25 16,0 0-38-16,5-1-36 0,1 0 16 16,0-7-173-16,3 4-58 0,1 10 30 0,0-8 10 15,11-17 15-15,1 12-2 0,-5 5 70 16,4-6-27-16,5-1 28 0</inkml:trace>
  <inkml:trace contextRef="#ctx0" brushRef="#br0" timeOffset="155352.7863">3834 7886 425 0,'4'3'427'16,"0"3"-58"-16,-2-2-6 0,4 11-46 0,-3-2-41 16,-2-3 47-16,-1 2-34 0,0 0 0 0,0-3-34 15,0 4-23-15,0 3-19 0,0-1-30 0,0 0-12 16,-10 14-15-16,8-20-16 0,-1-2-14 16,3 0-19-16,0-2 0 0,0-1-12 0,0-1-8 15,0-1 0-15,0-2-30 0,0 0-43 16,3 0-12-16,-1-2-34 0,1-4-4 0,6-3 3 15,1-5-67-15,1-3 4 0,3 2-7 16,-6-2 0-16,2 4 12 0,0 1 27 0,-2 0 21 16,2 3-18-16,-5 2 9 0,1 2 7 0,-3 2 43 15,-2 3-4-15,-1 0 1 0,0 0 56 16,5 11 35-16,-3-4-23 0,-2 0 15 0,3 12-13 16,0-2 20-16,0 0-12 0,-1-2-2 0,1-5-5 15,1 6-10-15,1-2-5 0,-1-6 4 16,-1-2-11-16,4-4-2 0,-2-1-1 0,-5-1-14 15,6 0 0-15,4 0-33 0,17-19-19 16,-10 7-16-16,-3-3-24 0,3 0 6 0,-1 0-57 16,0-7 12-16,-2 2 6 0,0-3-10 0,-3 0 25 15,2 1-15-15,-5-2 18 0,-1-2 12 16,0 2 10-16,-3 4 7 0,-1 0 40 0,-2 4-3 16,0 2 18-16,-1 14-6 0,0-8 25 0,0 0 7 15,0 8-4-15,0-6 17 0,0 6-10 16,0 0 30-16,-13-10 1 0,10 14 11 15,-5 8 9-15,1 4 24 0,-2 9 16 16,4 3 4-16,-2 1 12 0,2 0 3 0,3 0 13 16,-1 4-29-16,1-1 8 0,1-2-26 0,1-16 1 15,0 8-19-15,0 1-10 0,0-1-7 0,14 20-14 16,-9-25-5-16,1-3-9 0,-1-5-34 0,-1-4-41 16,2-1-48-16,1-4-59 0,-7 0 14 15,10 0-123-15,10-14-48 0,-6 6 26 0,-4 2-274 16,-3-1-3-16,3-3 50 0,-1 0 33 0,-3 1 58 15,-3 0 10-15,-2 5 33 0,-1 0 44 16,0 4-5-16,0 0 23 0,0-7 29 0,0 7 16 16</inkml:trace>
  <inkml:trace contextRef="#ctx0" brushRef="#br0" timeOffset="155514.2198">4219 7994 241 0,'-3'-2'515'0,"1"0"-21"15,0-2-70-15,1 3-54 0,0-2-31 0,0 0-52 16,2 1-38-16,1-1-31 0,0 1-21 15,3 1-16-15,-1 0-44 0,3-2-35 0,9 0-12 16,-4 3-132-16,-12 0-65 0,11 0-95 16,7-10 19-16,-2 6-261 0,-5 1 39 0,-2 1 11 15,-1 2 21-15,-2 0 17 0,-1 0 21 16,0-2 47-16,-5 2 0 0</inkml:trace>
  <inkml:trace contextRef="#ctx0" brushRef="#br0" timeOffset="156432.1651">4330 8047 502 0,'-1'3'433'0,"-1"0"-74"16,-1 1-49-16,3-1 37 0,0-2-29 0,1 2-13 15,2-3-38-15,-1 1-15 0,2-1-40 0,1-1-16 16,0 1-20-16,1-4-22 0,7-5-12 16,-1-2-10-16,2 0-22 0,-3 2-22 0,1-5-3 15,0 4-34-15,-4-1 14 0,-2 0-5 0,-2 4-8 16,-1 1-27-16,-2 1 11 0,-1 1 2 15,0 4-13-15,0 0 14 0,0 0-21 0,0 0 23 16,-11-7-11-16,6 10 11 0,-1 0 9 0,-6 6 5 16,1 1 3-16,0 6 8 0,1 1 2 15,1 0 2-15,2 0 5 0,2 2-6 0,1-2 8 16,3-3-11-16,1-14-2 0,0 14-11 16,12 11 14-16,-4-15-6 0,2-5-9 0,6 2-19 15,0-4 1-15,5-3-7 0,-10 0 12 0,5 0-12 16,24-13-29-16,-15 3 3 0,-1 1-27 15,-2-6-12-15,-1 1-28 0,-4-2-2 0,1 0 2 16,-1-3-2-16,-1 1 4 0,-4 3 7 0,-1-2 5 16,-4 5 12-16,-5 1-8 0,-2 5 2 15,0 6 14-15,0 0 9 0,-16-4-4 0,10 5 22 16,-10 5 0-16,2 2 12 0,-2 0-1 0,3 3 9 16,1 1-7-16,-2-1 10 0,4-3-11 15,4 0-3-15,-2 0 4 0,4-1 7 0,2 0-9 16,0-1 6-16,2-6 3 0,0 0-8 0,0 0 1 15,0 0 5-15,11 14-9 0,-4-11 2 0,5 8 2 16,2-6 2-16,-1 2-13 0,-2 3 9 16,0 2-5-16,0-1-1 0,-3 0 1 15,0 4 1-15,-1-1-5 0,-3 3 6 0,1 2-3 16,-3-1 6-16,0 1 0 0,-2-1 1 0,0-7-12 16,0 6 2-16,0 0 14 0,0 0-2 0,-13 18 2 15,10-17-12-15,-1-2 13 0,-2-3-3 16,2-4 2-16,2-1-9 0,-1-2 14 0,1-2-9 15,0 0 0-15,-1-1 0 0,1-2 3 0,0 1 2 16,1-2-4-16,1 0-1 0,0-2-7 16,1 1 6-16,0-2 0 0,3-1-3 0,4-8 3 15,3-2-6-15,2 0-8 0,2 0 1 16,0-6 3-16,3 4-15 0,0 0 6 0,-1-2-1 16,0 0-6-16,0 2 7 0,-1-4-4 15,1 1-7-15,3 1-4 0,-6-2 12 0,2 2-1 16,-3-1 1-16,0-2-4 0,-1 4 11 0,-2-5 1 15,-4 3 4-15,0 2-11 0,-1 2-2 0,-4 1 13 16,-1 14-15-16,0-7 14 0,0 0 13 16,-13-4-16-16,8 8 6 0,-1 3-13 15,0 0 20-15,-10 6-9 0,1 1 9 0,1 1-12 0,2 3 24 16,4 2 8-16,-3 1-12 0,2 2 12 16,1 3-1-16,0-5-4 0,4 1-1 0,2-2-5 15,1-3-10-15,1-10 19 0,0 9-5 16,0-1 0-16,0-3-3 0,13 6-3 0,-9-8-1 15,2-2-11-15,2 1-11 0,0-2-12 0,2 0-21 16,3 0-9-16,20-10-7 0,-15 4 1 0,-2 0 4 16,0 1-50-16,-2-4-19 0,0 1-2 15,0-1-8-15,-7 1-17 0,-1 1-11 0,-2 3-16 16,-1-1-52-16,-1 2 20 0,-1-1-123 16,1 0-78-16,-2 2-30 0,1 2 45 0,-1-4 16 15,0 3 35-15,0 1 27 0,0 0 26 16,0 0 18-16</inkml:trace>
  <inkml:trace contextRef="#ctx0" brushRef="#br0" timeOffset="157253.3835">5001 8003 943 0,'0'-1'337'0,"0"2"14"0,2 2-37 0,0 0-41 16,1 2 19-16,4 9-8 0,0 1-14 15,0 0-27-15,-2 5-3 0,1-3-14 0,0 3-6 16,-1 1-21-16,1-4-30 0,-3 3-5 0,-1-1-6 16,0-3-2-16,1 0-25 0,-3-5-1 0,0-11-18 15,0 8 4-15,0-1 3 0,0-7 13 16,0 0-19-16,0 7-1 0,-7-2-22 16,6-7-12-16,-2-1 1 0,0 0-7 0,1-3-16 15,1 1-11-15,-1-12-29 0,2-6-16 0,0 14-39 16,0-7-24-16,13-18-22 0,-5 16-19 0,6 3 10 15,-1 1-79-15,1-1-15 0,1 1-14 16,1 3-14-16,1 1-16 0,-1 1-8 0,3 2-3 16,-2-1 3-16,2 5 22 0,-1-4 5 0,-1 4 37 15,1-1 40-15,-2-2 37 0,-5 4 34 16,0-3 51-16,-3 2 30 0,-1-1 51 0,-1 3 4 16,-3-3 28-16,0 1-10 0,0-1 54 15,-1 2-29-15,-1 0 15 0,-1 1 3 0,0 1-9 16,0 0 9-16,0 0-5 0,-13-7-3 0,9 8-5 15,-2-1-8-15,0 2-11 0,1 2-12 0,-5 7 2 16,0-1-11-16,-1 3 5 0,2-1-10 16,3 2-9-16,3 2-12 0,1-3-6 0,2-6-8 15,0 6 11-15,0-1-17 0,14 22 9 16,-5-18-19-16,4 1-6 0,-3-1 4 0,0 0 10 16,1-2-5-16,-1-1-4 0,-3-1-4 15,0-4 0-15,-5-1-5 0,-1-2-23 0,-1-5-13 16,0 0-41-16,-20 15-58 0,2-9 12 15,-6-3-175-15,-4 1 27 0,-2-1-301 0,0 1 46 16,-5-1 12-16,-4 0 56 0,-1-1 48 16,0 1 30-16,1 0 25 0,-4-1-19 0,-2 0 64 15,1 3 1-15,-2 1 8 0</inkml:trace>
  <inkml:trace contextRef="#ctx0" brushRef="#br0" timeOffset="158737.8491">944 8656 683 0,'0'0'335'0,"0"13"-6"0,0-13-35 16,18 28 13-16,-15-18-37 0,1 0 23 0,-1 0-9 16,0 4-4-16,-2-4-32 0,-1-1-8 15,2-1-34-15,-2 5-16 0,0-13-7 0,0 6-17 16,0-6-22-16,0 7-12 0,0-7-9 0,0 0 11 15,-5 10-13-15,3-9 8 0,-2-2-31 16,0-2-12-16,3-1-4 0,-2-1-3 0,-3-4-21 16,2 0 4-16,3-2-18 0,1 4-15 15,0-2-21-15,0-2 9 0,0-3-15 0,15-11-1 16,-5 14-1-16,1 0-2 0,4 1-1 0,0 3-6 16,1 3 7-16,2 3-14 0,-11 1 8 15,6 0 11-15,21 13-11 0,-18-8 16 0,-3 2-5 16,-1 1-6-16,0-1-5 0,-1 2 10 0,1-1 0 15,-5 0-3-15,0-4 14 0,-1 1-2 16,-1 1-3-16,-3-3 8 0,0 0-10 0,0-1 3 16,-1 1 16-16,1-1 1 0,0 0 2 0,-2-1 6 15,0 1-4-15,0-2 2 0,0 0-13 16,-16 5-3-16,11-5-1 0,-1-2 11 0,0 1-1 16,1-3-1-16,-1-2-8 0,0 2 1 0,4-2-2 15,0 0 5-15,2 4-6 0,2-5-20 16,2 0 17-16,4 3 2 0,0-1-5 0,3 1-13 15,4 1 1-15,2-2 17 0,5 4-23 0,3-2 21 16,-1 3-24-16,-12 0 2 0,5 0 4 16,23 10 14-16,-16-3 3 0,-6 2-1 0,1-1-13 15,-4 3 18-15,-2 1-9 0,-4-1 8 0,-2 0-6 16,-2 0-1-16,-3-2 3 0,-2-9 6 16,0 7-11-16,0-2 4 0,-14 15-42 0,8-13-28 15,0-3-26-15,-1-1 6 0,1 0-134 0,-2-2-79 16,8-1-66-16,-7 0 30 0,7 0-206 15,-6 0 28-15,-2-14 53 0,8 9 42 0,0 0-13 16,2-2 48-16,8-7 29 0,1 1 3 16,8 1 45-16,-2 0 21 0,3 3 34 0</inkml:trace>
  <inkml:trace contextRef="#ctx0" brushRef="#br0" timeOffset="159015.6085">1607 8726 415 0,'4'4'442'0,"4"6"-83"0,-1-1-53 15,-5 0 56-15,2 0-10 0,-3-1-10 16,0 2-16-16,-1-10-17 0,0 11-27 15,0 4-37-15,0-2-21 0,0-4-20 0,0 0-18 16,0-2-17-16,9 5-10 0,-6-9-22 0,-1 0-3 16,-1-1-17-16,2-2-15 0,4 0 5 0,-2 0-34 15,-1 0 8-15,2-2-11 0,10-5-13 16,-4-1-25-16,2-4-14 0,-3 0-13 0,2 2-1 16,-2-1-15-16,-2 1-12 0,-2 1 6 0,-3 2-6 15,-2 1 3-15,2 1-21 0,-4 5 12 16,0 0-9-16,0 0 6 0,0-7-11 0,-17 0-20 15,12 7 5-15,-6 0-72 0,-6 3-24 16,8-3-32-16,-7 0-55 0,2 0 27 0,-17 11-286 16,21-9 40-16,4-2 20 0,3 4 26 0,2-4 43 15,1 1 31-15,4-1 4 0,17 3 10 16,1-1 13-16,-7-2 58 0</inkml:trace>
  <inkml:trace contextRef="#ctx0" brushRef="#br0" timeOffset="159512.4157">2057 8776 952 0,'0'-2'386'0,"0"0"-43"16,-2 0-44-16,-1-1 12 0,-1-1-17 15,-3 1 2-15,3 1-26 0,-3 0-13 16,-8-1-28-16,2 3-10 0,1 0-24 0,12 0-20 16,-14 0-27-16,1 0-6 0,-12 10-15 0,18-5-22 15,-6 3-6-15,2 1-12 0,2 2-6 16,1-2-9-16,4 0-1 0,3-2-8 0,0 0-14 15,1-7 9-15,0 0-12 0,0 8 1 0,0-8-20 16,15 14 7-16,-8-12-3 0,0-1-9 16,2-1-29-16,1 0-8 0,6 0-20 0,22-14 1 15,-17 6-46-15,0 2 7 0,-4-1-7 0,-1-4-10 16,1-2-31-16,-2 1 31 0,-2-2-31 0,-3-1-4 16,-4-2 13-16,0 0 14 0,-2-1-5 15,-3 0-2-15,-1 8 10 0,0-5 12 0,0-3 24 16,-13-16 17-16,6 19 22 0,-2 1 8 0,4 2 13 15,-3 2 23-15,1 2-3 0,1 4-2 16,1-1-2-16,0 3 37 0,1 2 17 0,4 0 7 16,0 0-4-16,0 0-8 0,-19 21 27 0,15-6-5 15,1 1 2-15,1 2 20 0,1 1 7 0,1-9-5 16,0 5 11-16,0 3-12 0,0 3-10 16,13 20 0-16,-6-20-15 0,-1-2-4 0,-1 2-4 15,-1-3-13-15,2-3-8 0,2 1-27 0,-4-1-41 16,-1-6-52-16,0-1 6 0,0-2-124 15,1-3-73-15,-1 0-56 0,1-1 27 0,3-2-257 16,-2 0 26-16,-5 0 45 0,13 0 61 0,3 0 9 16,4 0 43-16,0 0-2 0,24-12 53 15,-20 7-29-15,3-2 36 0,-1-2 20 16</inkml:trace>
  <inkml:trace contextRef="#ctx0" brushRef="#br0" timeOffset="159748.0533">2516 8734 821 0,'3'-3'526'0,"-2"1"-74"16,1 0-49-16,0 1-61 0,-2 0-19 0,3 2 5 16,-2 2 9-16,1 1-31 0,0 1-15 15,2 11-28-15,1 4-10 0,-2-3-12 0,0 3-31 0,-2 0-6 16,2 2-34-16,-3 1-11 0,3-3-25 16,-3-10-14-16,0 3-11 0,0 0-31 15,0-1-52-15,0-4-49 0,0 1-30 0,0-4-70 16,0-5 13-16,4 10-159 0,-1-13-54 0,2-1 30 15,5-4-243-15,2-2 34 0,1-4 26 16,-1 0 17-16,0-2 47 0,1 0 40 0,-2-4 16 16,3-1 20-16,-2-1 30 0,-4 3 33 15,4 0-41-15</inkml:trace>
  <inkml:trace contextRef="#ctx0" brushRef="#br0" timeOffset="159949.5808">2748 8693 966 0,'1'-4'484'0,"0"0"-54"15,1 0-49-15,-2 2-28 0,1 2 2 0,-1 2 5 16,2 0-19-16,-1 2-6 0,1 2-37 0,4 12 32 15,0 2-3-15,4 2-29 0,-5 0-47 16,0 4-25-16,-1-2-17 0,-2 3-15 0,1-2-14 16,-1-2-26-16,0-1-17 0,-2-11-43 0,0 5-10 15,0 0-124-15,0 0-53 0,0-4-69 16,0-3 15-16,0-1-160 0,0-1-78 0,0-7 33 16,0 7-256-16,0-7 69 0,0 0 33 0,0 7 34 15,0-7 40-15,0 0 47 0,0 5-26 16,0-5 62-16,0 0 24 0,0 7 56 0,9-7-4 15,2 13-10-15</inkml:trace>
  <inkml:trace contextRef="#ctx0" brushRef="#br0" timeOffset="161296.1927">252 9276 299 0,'4'0'409'15,"4"0"-61"-15,-2-1-44 0,3-1-38 0,1 2 35 16,0 0-73-16,-1 0-18 0,3-4 13 15,-3 4-63-15,2-1-18 0,1-1 45 0,3 2-26 16,1 0-13-16,1 0-7 0,4-2 11 16,0-1-30-16,2 2-30 0,2-2 8 0,5-1-2 15,3 0 5-15,1-1-22 0,3 3 3 0,0-3-8 16,4 3-14-16,-3 2-3 0,5-5 3 16,-5 0-27-16,0 3 12 0,7 0 4 0,0-1-21 15,-2 3 2-15,-5-1 10 0,-4-1-9 16,1 2 0-16,-3-2-4 0,3 0-7 0,2 1 15 15,1 0 6-15,0 0-12 0,2-1-15 0,1-1 13 16,0 3-4-16,2-2-14 0,-3 0 2 16,2-2 6-16,1 0 6 0,-2 2-19 0,4-1-7 15,0 1 8-15,2 0-4 0,0-3 15 0,2 2-15 16,-2 1 11-16,1-1-8 0,1-1-2 16,-1 1 13-16,-1-1-14 0,2 3-6 0,0-3 3 15,-2 2 8-15,3-1 1 0,-2-2-12 0,2 2 1 16,-1 3 14-16,2 0-5 0,-2-2-11 15,0-1 4-15,-1 3-6 0,0 0 15 0,-2-2-3 16,0 2-4-16,-1-2-9 0,0 0 11 0,-2 1-1 16,2-1-1-16,0 2-8 0,1-4-1 15,-4 3 0-15,2-2 2 0,-1 0 12 0,-2-1-4 16,1 4-10-16,-2-2 6 0,0 0-3 0,0 2 8 16,0-1-7-16,-1-1 6 0,3 0-4 15,0 1 7-15,-1 1-4 0,3-1 2 0,-5 1-5 16,2 0 5-16,-22 0-9 0,10 0 6 15,4 0-4-15,2 0 5 0,3 0 5 0,-2 0-6 16,1 0-5-16,36-10 4 0,-37 6 3 0,-1 3 1 16,3-2-2-16,-1 1-2 0,2-1-6 15,-2 1 0-15,-1-3 8 0,1 3-10 16,0 2-1-16,1-4 6 0,-2 1 18 0,0 2-12 16,-1-2-13-16,0 2 10 0,2-2 6 0,-3-1-2 15,2 4-4-15,-1-3-3 0,-1 1 5 0,2-1 4 16,2 1-12-16,-3 2 7 0,1-3 4 15,-3-1-8-15,0 0 7 0,0 0 0 16,-1 1-6-16,0-1-8 0,-2-1 7 0,0 3 5 16,0-3-13-16,4 0 20 0,-1 2-4 0,-3-1 5 15,0 1-3-15,-1 0-6 0,0-1-9 0,0-1 16 16,0 3-14-16,-1 2 5 0,-1-3 3 16,0-1-3-16,-1 1 7 0,3 1 5 0,0 1-14 15,1-6 11-15,-2 5-10 0,1-1-8 16,-3 1 8-16,1 0 4 0,0-1-5 0,-1-1 1 15,0 0 6-15,-4 1 0 0,-2-2-12 0,0 0 8 16,-1 5-3-16,-6-1 11 0,6-1-5 0,-2 1-4 16,-7 1-5-16,4 0 10 0,4 0-4 15,2 0-5-15,1 0 0 0,1 0 0 0,0 0-1 16,1 0 2-16,-1 0 0 0,0 0-9 16,-5 0 9-16,-1 0 11 0,-3 0-6 0,-3 0 4 15,-1 0 1-15,-2 0 16 0,-7 0-7 0,8 0 6 16,-8 0 2-16,7 0-6 0,-7 0 7 0,8 0-2 15,-8 0 0-15,7 0-6 0,-7 0 0 16,0 0-21-16,6 0-5 0,-6 0-24 0,0 0-19 16,0 0-33-16,7 0 9 0,-7 0-105 15,0 0-36-15,0 0-41 0,11-8-30 0,-11 7 26 16,-1-1-233-16,0 1 8 0,1 1 48 0,-2 1 31 16,1-2 33-16,-3 0 24 0,1 1 21 15,0-3 36-15,-1 3 24 0</inkml:trace>
  <inkml:trace contextRef="#ctx0" brushRef="#br0" timeOffset="162705.4558">7660 7964 796 0,'14'0'352'0,"-14"0"8"0,0 0-46 0,0-12-1 16,0 12-60-16,0 0-18 0,0 0-19 0,0 0-6 16,0 0-19-16,0 0 15 0,0 0-5 15,20 4-8-15,-17 14 5 0,-3-9-12 0,0 6-14 16,10 18-11-16,-2-15-11 0,-3 0-11 15,4-3-13-15,0 0 8 0,2 0-17 0,3-3-6 16,2-4-17-16,2-1-14 0,1-5-17 16,-4 0 14-16,-6-2-25 0,6 0 4 0,3 0-22 15,19-15-12-15,-19 7-26 0,0-2-9 0,-3-5-5 16,0 2-21-16,-2 0-4 0,-1-3-2 16,-2-1-1-16,-1 1 1 0,-2 2 15 0,-1 2 0 15,-5-1-2-15,0 4-3 0,1 0 9 16,-1 3 7-16,1 1 0 0,0 0-7 0,-2 1 11 15,1 1 2-15,0 0 17 0,-1 1-4 0,2 2 9 16,-3 1 6-16,1 1 12 0,-1 0 8 16,1 3 0-16,-1 2 10 0,1 2-9 0,1 11 4 15,-1-8 13-15,0 6 9 0,0 2-5 0,14 24-4 16,-9-17-3-16,2-5-9 0,-1-2-2 0,1 1-7 16,-1 1 4-16,2-4 3 0,-3 0-16 15,-1-2 5-15,0-1-16 0,-2-4 17 0,-2-2-13 16,0-9-8-16,0 7 3 0,0-2 20 15,0-5-11-15,-19 25-3 0,6-16-8 0,0-2 12 16,-5-1-5-16,1 1 7 0,-3-2-18 16,0-3 14-16,0 2-34 0,5-4 3 0,15 0-28 15,-10 0-14-15,0 0-21 0,2 0-42 16,8 0 12-16,-13-14-93 0,12 9-27 0,1-2-46 16,6-12 26-16,1-4-308 0,1 1 16 15,4 0 72-15,-1-1-2 0,5 1 53 0,4 2 38 16,4-3 21-16,3 0 24 0,4-1 6 0,4 5 27 15,-5-5 6-15</inkml:trace>
  <inkml:trace contextRef="#ctx0" brushRef="#br0" timeOffset="163230.3529">8355 7821 869 0,'-2'-1'365'16,"0"-2"-20"-16,0 0-45 0,-1-1 22 16,2 1-12-16,-1 0-30 0,-1 1-12 0,1-2-31 0,0 1-25 15,0 0 2-15,0-1-19 0,0 1-2 16,1-1-9-16,0 1-26 0,1 0-5 16,0-1-6-16,0 4-16 0,0 0-6 0,0 0-34 15,11-15 8-15,2 8-11 0,3 0-13 0,-2 3-7 16,0 3-8-16,-4 1-14 0,-2 0-4 0,3 0 4 15,14 10-6-15,-15-4-8 0,1 2 3 16,-4 0-20-16,-2-2 11 0,-1 2-6 0,-1-1 5 16,-3-1-12-16,0-6 10 0,0 0-9 15,0 8 2-15,0-1-8 0,-18 13 8 0,6-10 1 16,0-1 1-16,-2 2-19 0,-1-4 1 16,0 0 1-16,1 0 15 0,1 0-5 0,0-2-10 15,1-2 10-15,5 2-4 0,0-3-16 16,1 0 6-16,2 0-2 0,1 1 11 0,2-3 1 15,-1 3 3-15,2-2-8 0,0 2 4 16,0-3-8-16,0 0 7 0,0 0-2 0,14 10 6 16,-9-10-17-16,12 6 20 0,-1-2-14 0,1 0 12 15,2-1-9-15,1-3 11 0,-2 6-5 0,1 0-3 16,-6-6-7-16,-13 0 3 0,12 0-31 16,-2 0-20-16,-2 0-25 0,0 0-21 15,-1 0 10-15,-7 0-106 0,9 0-12 0,-3 0-58 16,-6 0-38-16,16-9 25 0,-13 8-252 0,-3 1 39 15,0 0 30-15,0 0 30 0,0 0 38 16,0 0 29-16,0 0 32 0,0 0 42 0,7-2-45 16,-5 4 57-16</inkml:trace>
  <inkml:trace contextRef="#ctx0" brushRef="#br0" timeOffset="163931.2703">8843 8065 998 0,'-2'4'374'0,"1"2"28"16,0 1-21-16,1 12-13 0,0-10-24 15,0 3-28-15,0 2-9 0,0 1-36 0,0-1-18 16,0 2-4-16,0-3-36 0,-7 8-1 0,5-13-44 16,2-3 10-16,-2 1-40 0,1-1 12 15,1-5-29-15,0 0 17 0,0 0-16 0,0 0-5 16,0 0-21-16,0 0 12 0,-13 11-30 16,10-13-17-16,-1-1 20 0,2-2-6 0,0 0-31 15,1-2 6-15,-1-10-14 0,2 10 1 0,0-3-14 16,12-14-3-16,-4 11-6 0,0 1-10 15,5 0 6-15,3 4 0 0,3 0-3 0,2 5-5 16,1-1 4-16,1 2-12 0,-12 2 31 16,7 0-25-16,1 0 7 0,24 14-6 0,-21-6-9 15,-4 1 23-15,-2 1-15 0,2 1 3 16,-7-1 3-16,0-1-11 0,-5-2 18 0,-1-4-24 16,-3 3 7-16,1-2 2 0,-1-1 12 15,0-2-4-15,-2 1-7 0,0-1 12 0,0-1-2 16,-3 1-16-16,0-1 17 0,1 0-3 0,-1 0 2 15,0-1 12-15,0-1-20 0,-1 0 7 16,1-1 1-16,-1-1-3 0,1-2-14 0,1 2 8 16,1-2 10-16,1 1-9 0,0 1 3 0,2-3 7 15,-2 7-19-15,10-18 7 0,1 9 16 0,0-3-27 16,4 5 16-16,-2 0-2 0,3 1-12 16,5 6-1-16,-3-3 12 0,6-1-6 0,-13 4 0 15,5 0 2-15,18 10-11 0,-15-5 23 16,-12 1-18-16,6 1 13 0,-3 0-17 0,-4 0 21 15,-1 0-18-15,-3 0 14 0,-1-2-10 0,-1 0-7 16,0-5 4-16,0 0-11 0,0 7-15 16,0-7-45-16,-11 12-18 0,6-9-49 0,-1-1 16 15,2-1-115-15,-1-1-43 0,-2-1-62 0,4 0 31 16,-3-2-243-16,2 2 21 0,3-2 53 16,-1-2 29-16,3 1 42 0,1-1 26 0,10-9 30 15,2 1 45-15,4-3-1 0,1 2 34 0,0 3 11 16</inkml:trace>
  <inkml:trace contextRef="#ctx0" brushRef="#br0" timeOffset="164237.0872">9497 8068 883 0,'3'1'340'0,"-2"2"19"16,0-1-46-16,0 2 33 0,0 3-18 15,-2-2 3-15,1 0-12 0,0 3-3 0,0 1-20 16,0 4-8-16,0 1-25 0,0 3-39 0,0-3 8 16,11 17-40-16,-6-21-2 0,0-1-23 15,0-3-20-15,1 0-6 0,9 2-25 16,0-2 7-16,2-2-25 0,-3-4-8 0,-5 0-5 15,5 0-22-15,1 0 6 0,20-12-24 0,-18 5 4 16,1-1-33-16,-2-4-7 0,0 0-15 0,-4-1 0 16,0 0-7-16,-4 0-22 0,-3 2 10 15,-3 2-4-15,-2 1-3 0,0 8-16 16,0 0 4-16,-11-15-11 0,3 13 0 0,-9-6-23 16,-2 2-3-16,-1 3-32 0,-1 2-14 0,14 1 12 15,-4 0-67-15,1 0-12 0,0 0-37 16,1 0-27-16,2 0-22 0,7 0 29 0,-8 0-228 15,8 0 8-15,-5 4 9 0,9-3 70 16,17 4 23-16,2-2 16 0,4 1 21 0,2 2 37 16,2-4-28-16,-1 3 31 0</inkml:trace>
  <inkml:trace contextRef="#ctx0" brushRef="#br0" timeOffset="164755.4689">9987 8128 222 0,'4'-3'402'0,"1"0"-26"0,-1 1-67 0,1-1 11 16,-3 0-34-16,1-1-8 0,-1 1-34 0,0-2 30 15,-3 0 7-15,1 1-27 0,-1 0-10 0,-2 0-23 16,1 0-14-16,-4 1-28 0,1 0-10 16,-1 2-11-16,0 1-13 0,-1 1-15 0,-2-1-4 15,-15 12-5-15,8-2-7 0,2 3-17 16,1 1-3-16,2 1-12 0,3-1 1 0,2 1-2 16,3-4-23-16,1-1 9 0,2 0-5 15,0-10-14-15,0 7 7 0,16 11-21 0,-5-11-10 16,4 1 1-16,-2-7-19 0,-1-1-40 0,-3 0-25 15,3 0-15-15,19-15-27 0,-16 8 9 16,-1 0-73-16,7-3-5 0,-7-3-25 0,1-1-10 16,-4-2-16-16,0-2-17 0,-1 0 6 0,-4-2 20 15,0-1-100-15,-2 0-10 0,-4-2 19 16,1 1 1-16,-1 10 66 0,0-3 99 0,-13-22 11 16,7 18 179-16,-3-2 30 0,2 2 32 0,0 2 25 15,-1 0 9-15,-3 3 18 0,4 2-18 16,3 1 38-16,2 4 15 0,-2 3-2 0,2-2-10 15,1 2-23-15,-1 2-14 0,1 2-21 0,-1 0 2 16,2 0 1-16,0 0 9 0,-2 12-6 0,2-5 4 16,0 12 22-16,0-6-11 0,0 8 5 15,0 6 4-15,12 29-14 0,-8-29-15 16,0 4 11-16,2 0-1 0,2-7-31 0,-3 5 6 16,1-2-20-16,-4-1-26 0,4-2 1 0,-2-1-7 15,1-4-73-15,1-2-7 0,-3-5-35 16,0-5-31-16,-1 0-27 0,1-3-78 0,-1-3 16 15,2 0-143-15,-4-1 29 0,0 0-307 0,0 0 6 16,0 0 61-16,23-17 31 0,-19 10 62 16,3-4-4-16,5-1 59 0,-2-1 28 0,6 2-21 15,0-2 73-15,2 2-18 0,3 1 42 16</inkml:trace>
  <inkml:trace contextRef="#ctx0" brushRef="#br0" timeOffset="165019.6774">10369 8031 664 0,'1'-2'536'0,"0"0"-82"0,-1-2-65 0,0 1-38 16,0 3-45-16,1 0 1 0,-1 0-2 0,0 2-8 15,0 3-15-15,0 0-25 0,0 2-17 16,-1 14-11-16,1-10-7 0,0 4-43 0,0 2-11 16,0 2-25-16,0 2-18 0,0-1 5 0,0-1-14 15,0 0-22-15,11 12-12 0,-8-18-10 0,-1-5 0 16,-1-1-43-16,-1-2-21 0,2 0-42 0,0-3-73 15,0 0 10-15,2-2-146 0,-1-2-81 16,2-1 28-16,-2-1-271 0,7-4 46 0,1-3 30 16,-2-1 38-16,-1-3 40 0,-1 0 24 15,1-1 27-15,-1-2 47 0,4-1-35 0,-4-2 81 16,1 2-3-16</inkml:trace>
  <inkml:trace contextRef="#ctx0" brushRef="#br0" timeOffset="165222.7148">10557 7970 797 0,'2'-5'432'0,"0"4"-11"15,0 1 2-15,-1 1 1 0,1 4-27 16,0-1 6-16,6 11-23 0,2 2-30 0,-2 4-39 16,-2 1 0-16,0 2-23 0,0 0-22 15,-3 1-35-15,-1-3-21 0,2-3-12 0,-3 3-26 16,0-3-18-16,1 0-70 0,-2-6-73 16,0-3-65-16,0-10-73 0,0 8 15 0,0 0-168 15,0-8-67-15,0 8 31 0,0-8-253 16,0 6 36-16,0-6 41 0,0 0 18 0,0 0 46 15,0 6 62-15,0-6-9 0,12 7 31 16,-5-7 58-16,-1 0-34 0,18 1 68 0</inkml:trace>
  <inkml:trace contextRef="#ctx0" brushRef="#br0" timeOffset="170832.2293">6521 7821 836 0,'0'0'328'16,"0"-11"-44"-16,0 11-25 0,0 0-34 0,0 0-12 15,0 0-30-15,-17-28 3 0,17 27-60 16,0-2-1-16,0 0-5 0,0 2-10 0,0 0-19 16,0 1 18-16,0 0-26 0,0 0-7 0,0 0-7 15,0 1-8-15,0 2 0 0,0-2-14 16,0 3 5-16,0 0 8 0,0 0-3 0,1 3-8 16,-1 0-7-16,-1-1-5 0,1 3 40 15,0 4-7-15,0 2-9 0,0 2-13 0,0 1 20 16,-10 20 6-16,8-18-49 0,0 1 24 0,0-1-25 15,1 2 29-15,-2-3-13 0,1 4-1 16,0 1 12-16,0 2-31 0,-1-3 20 0,2-1-4 16,0 1-5-16,0 1-15 0,0 0 19 15,-1-3-11-15,2 1 0 0,0-12 0 0,0 5 14 16,0 5-14-16,0 1-7 0,0-3-2 0,0 2-11 16,0 0 14-16,0 1 0 0,0 0-10 0,0-2-6 15,11 21-4-15,-8-22 11 0,-2 1 4 16,-1 1 12-16,2-1-14 0,-1 0-1 0,3 0-1 15,-3-1-8-15,-1-9 8 0,0 3 2 0,0 3-8 16,0-1-19-16,0 3 10 0,0-2-11 16,0 0 13-16,0 3 16 0,0-1-4 0,0 0-1 15,0 1-4-15,0 1-1 0,-14 20 2 0,11-18 5 16,1-1-13-16,-1 0 7 0,1 1-7 16,1 1 11-16,-1-3-2 0,0 3 4 0,1 2-4 15,1-2 9-15,0 2-5 0,0 2-16 0,-1-3 4 16,1 1-7-16,-1 0 13 0,1 2-7 15,0-1-4-15,0-13 17 0,0 7-9 0,0 2 11 16,0 3-23-16,0-1 17 0,0 3 3 16,0-2-10-16,0 1-4 0,0-1 6 15,0 2 0-15,0-1 0 0,0-1 2 0,0 3 10 16,0-4-21-16,0 2 8 0,0 2 8 0,0 0-12 16,0-1 9-16,0 3-4 0,0-3-2 0,0 3-5 15,0-2 20-15,0-1-6 0,-7-1-6 0,-4 30 1 16,9-30 4-16,-1 2-5 0,1-1-2 15,0 1-2-15,-1-1 5 0,-1 1-16 0,2 4 5 16,-1-1 14-16,0-4-1 0,0 3 8 16,0 0-4-16,2 0 0 0,-1-1-2 0,-1 2-25 15,0-1 13-15,1 0 17 0,1-4-13 0,-1 5 1 16,2-3-7-16,-2 0 18 0,1 0-8 0,-2 0 3 16,3-2-4-16,-1 2-6 0,-2 1 2 15,2 1 5-15,0 1 3 0,0 2-5 0,0-3 0 16,1 2 2-16,-1 0-2 0,0 2 4 0,0-2-11 15,1 0 8-15,-1 1-8 0,0-1 6 16,1 1-1-16,-4 1 5 0,2-1-12 0,2 0 7 16,-1 1 3-16,0 0-1 0,1 0 0 15,-1 0 5-15,1-1-6 0,0-15-9 0,0 7 3 16,0 5 12-16,0 1 0 0,0 3 1 0,0-4 0 16,0 2 8-16,0 1-22 0,12 30 4 0,-10-30 4 15,0 0 2-15,0 2-11 0,1-1 25 16,-2-1-21-16,2 2-2 0,-1 0 2 0,-2-1 2 15,1 3 3-15,-1-2-13 0,2 3 13 16,-2-3 4-16,1 1-5 0,0 0-1 0,0-1-5 16,-1 1 12-16,1 0-7 0,0-1 6 0,-1 1 2 15,3 1-8-15,-1 0-1 0,0-3 4 16,0 1-3-16,0 0 11 0,1 3 1 0,0-5-17 16,1 1 15-16,0-1-9 0,-1 1 2 0,1-1-9 15,0-4 9-15,-1 2-2 0,0 1-15 16,-2-1 31-16,1 1-24 0,2 1 0 0,-2 1 16 15,0 1-11-15,0 0 8 0,1-1-7 0,-1 0 14 16,0 0-16-16,0 1 5 0,-1 0-7 16,1 1 7-16,-1-2 4 0,2 3-1 0,-1-2-4 15,0 0 12-15,1-1 2 0,-3 3-10 16,0-2 8-16,1 0-6 0,1 0 2 0,0-2 5 16,0 0-7-16,-2 4 1 0,0-3-2 0,2 2-4 15,-2 0 9-15,2-1-3 0,-1 2-7 0,-1 0 4 16,1 1-3-16,-1 0-17 0,1-1 25 0,-1 1-8 15,1 0 10-15,0-2-16 0,-1-1 4 16,1 0 2-16,0-1 12 0,-1-16-10 0,0 8 5 16,0 4-2-16,0 3 0 0,0 1-1 0,0 1-5 15,0 1-14-15,0-1 17 0,0-1 4 16,0 0-2-16,0 2-8 0,0 0 11 0,0 1 6 16,0-1-9-16,0 1 4 0,12 34 5 15,-11-34-4-15,0 0-18 0,-1 0-2 0,1-1 19 16,-1 0-9-16,2 2-2 0,-2-18 8 15,0 9 4-15,0 3-8 0,0 3 8 0,0-1-7 16,0 3-9-16,0 1 18 0,9 34-5 0,-8-33-2 16,1-2-1-16,0-1-10 0,1 0 6 15,-2 0-2-15,1-2 2 0,-1 1 6 0,0 0 0 16,2-1-1-16,0 1-1 0,-1-1 3 0,0 0 1 16,1 1 0-16,-1-1-3 0,0 1 0 0,0 1 9 15,-1 0-5-15,0-2-9 0,1 2 16 16,-1 1-12-16,0 0 2 0,0-1 10 0,1 2-14 15,-2 1-2-15,2 3 9 0,-2-24-6 16,0 12 11-16,0 3-5 0,0 2 2 16,0 2-4-16,0 0 0 0,0-1-18 0,0 0 12 15,0-1 7-15,0 0-6 0,10 36-1 0,-8-36 1 16,0-1 3-16,-1 2 9 0,1-1-10 16,0 3 6-16,-1-1-4 0,1 0 6 0,-1 0-2 15,-1 0-1-15,1 4 1 0,-1-22 6 16,0 11 1-16,0 6-10 0,0 2 7 0,0 3 2 15,0-2-6-15,0 0 11 0,0 2-18 0,0-3 12 16,0 3-5-16,0-3 1 0,7 1-3 0,4 39-6 16,-6-40 0-16,-3-1 4 0,0-2-6 15,3 2 10-15,-1-1-7 0,1 1-2 0,1-1 5 16,-3 0-2-16,-1 1 1 0,1 0-3 0,1 0-1 16,-2-1 7-16,0 1-2 0,-2 2 6 15,1-4-12-15,1 24-1 0,0-7 4 0,1-4 5 16,1-3-13-16,-3-4-1 0,2-3-3 0,0 1 21 15,-3-21-5-15,0 5-2 0,0 2-14 0,0-1-20 16,0-5-3-16,0 1-22 0,0-4 12 16,0 0-5-16,0-2-7 0,0-4 5 0,0-3-33 15,0-6 22-15,0 8 6 0,0-8 5 0,0 0 5 16,0 0-89-16,5 9-13 0,-3-14 7 0,-2 1-7 16,-4-3-25-16,10-1-11 0,-6 1-33 15,-2-3 21-15,2 10-131 0,0-14-79 16,0-1-8-16,0-2-15 0,12-24 28 0,-12 21 61 15,3-1 32-15,0-3-14 0,3-2 9 0</inkml:trace>
  <inkml:trace contextRef="#ctx0" brushRef="#br0" timeOffset="173854.5237">12324 7704 416 0,'0'0'207'16,"0"0"-34"-16,0-13-10 0,0 13-9 0,0 0-20 16,0 0-9-16,0 0-1 0,0 0 0 15,0 0 9-15,0 0-1 0,0-12-12 0,0 12-20 16,0 0-8-16,0 0 12 0,-22-17 3 0,21 17-17 16,1-1 1-16,0 0-11 0,0 1-9 15,0 0-1-15,0 0-19 0,2 0-1 0,-3-2-12 16,0 1-2-16,1 1 11 0,0 0-9 15,0 0 3-15,0 0-21 0,1 0-7 0,-2 0 12 16,1 0-7-16,0 0-2 0,0 0 13 0,0 0-10 16,1 0-6-16,0 0-3 0,-2 0 15 0,1 0-1 15,0-3 2-15,-1 3-11 0,2 0 3 16,-1 0 3-16,1 0-12 0,-1 0-7 0,0 0 15 16,2 0 8-16,-2 0-19 0,0 0 2 0,0 0 15 15,1 0-12-15,0 0-6 0,-1 0-2 16,0 0 11-16,1 0 3 0,-1 0-15 0,0 3 12 15,3-3-16-15,-3 0 4 0,0 0-1 16,2 1 10-16,-2-1-9 0,1 2 17 0,0-2-7 16,-1 0-9-16,0 0 3 0,0 0 1 0,0 1-2 15,0-1 21-15,0 0-16 0,1 1 11 0,-1-1-21 16,0 2 24-16,1-2-5 0,-1 1 24 0,1 0-23 16,-1 0 6-16,1-1 0 0,-1 2 6 15,1-1-5-15,0 0 2 0,0 0-9 0,-1 1 8 16,0-2 14-16,2 4-30 0,-2-3 10 15,2 1-21-15,-2-1 17 0,2 0 6 0,-1 2 7 16,-1 0-3-16,2-1-4 0,-1 1-10 0,0 0 8 16,1 0-3-16,-1 0-1 0,1 0 3 15,-1 0-21-15,1 0 0 0,0 0 26 0,-1 2-6 16,1-1 0-16,-1 1-3 0,0 2-2 0,0-3-24 16,3 12 3-16,-1-6-1 0,-3 2 1 15,0-4 27-15,2 1-2 0,-1-1-2 0,-1 0 1 16,0 1-1-16,2 10-3 0,0-2 0 0,-2 3 29 15,1-6-18-15,2 4-4 0,1 5 11 16,-3-6-13-16,1 6 6 0,0 0 13 0,1 3-21 16,0-1 2-16,0-1 8 0,3 2 1 0,-4 1-4 15,0 2 11-15,4-2-19 0,-3 0 5 16,-1 2 3-16,-1 2-6 0,1 0 4 0,-2-16 0 16,0 7-5-16,0 5 9 0,0 1-7 0,0 1-2 15,0 0-3-15,0 0-8 0,0 0 5 16,0-2 7-16,0 0-16 0,0-1 3 0,0-1 5 15,0 1 1-15,12 24-14 0,-10-24 14 0,0 2-5 16,2 0 1-16,-1-1-2 0,-1 4 0 16,0-1-7-16,0 1 10 0,1 1-9 15,-3-1 9-15,3-2-6 0,-1 0-2 0,1 0-9 0,0 0 22 16,-2-2-16-16,1-1 15 0,0 0-10 16,0-1-7-16,1 5 11 0,-1-8 5 0,2 3-6 15,-2-2-5-15,2-2-2 0,-2 0-7 0,2 1 10 16,1-1 0-16,-3 0 8 0,4-2-1 15,-2 3-10-15,0 0-9 0,-1 0 16 16,2-1 2-16,-1-1-14 0,0 6 8 0,-1-2-15 16,1 4 27-16,-2 1-20 0,0-1 14 0,-1 3 2 15,1-1-13-15,0-1-1 0,-1 0 14 0,1 0-3 16,-1-2-4-16,-1 3-1 0,5 0 5 16,-3-3-4-16,0 1-2 0,3 0-14 0,1 1 26 15,-2 0-16-15,1 1 8 0,-3 0 2 0,3-3-5 16,-1 6 2-16,-2-4 17 0,3 3-11 15,-2 1 3-15,2-1 0 0,-1 3 4 0,0-2-7 16,-1 3 5-16,-1 0-5 0,0 1 2 0,5 4-19 16,-4 0 18-16,-1 1-5 0,0-1 5 15,3 2-7-15,-3-1 0 0,-1-2-5 16,0 2 9-16,2-2-4 0,-2-2 15 0,1 2-16 16,-1-3 2-16,1 1 8 0,1 3-3 15,-1-6-8-15,0 2 6 0,-1-2-4 0,0-3 5 16,0 5 2-16,-1-2 2 0,1 1-12 0,0 2 0 15,-1-19 2-15,0 11 0 0,0 4 2 16,0 2 10-16,0 4-2 0,0 0-15 0,0-2 12 16,0 2 2-16,-12 41-8 0,9-43 8 0,-1 2 3 15,3 0-4-15,1 1 0 0,0-3-3 0,0-19 14 16,0 11-12-16,0 4 1 0,0 2 9 16,0 1-5-16,0 2 3 0,0 0 1 0,14 39-12 15,-11-39 4-15,-2 2 10 0,1-1-2 16,-1 2-3-16,0 1 5 0,-1-1-2 0,0-22-8 15,0 13 3-15,0 4 3 0,0 3-3 16,0 2 5-16,-12 44-12 0,10-42-5 0,-1 0-4 16,2-3 14-16,0 1-7 0,-1 0 3 0,0-1-9 15,2-2 9-15,-2 3-9 0,2-21 12 0,0 8-16 16,0 7 15-16,0 3-14 0,0-1 8 16,0 0-1-16,0 0 4 0,0 1-2 0,-9 41 3 15,7-37-12-15,0-2 16 0,1 3-8 16,-4-1 2-16,2 3 2 0,1-2-1 0,-2 2-1 15,2 0 1-15,0 0-8 0,1-3-11 16,-2-2 8-16,3 1 8 0,-1 1-1 0,1-4-9 16,0 3 17-16,0-21-13 0,0 8-1 0,0 7-3 15,0 3 11-15,0 2 1 0,11 45-5 16,-9-43-3-16,0 0 12 0,-1 2 0 16,0-1-9-16,1 1 6 0,0 2-4 0,0-3 9 15,-2 3-1-15,2-1-8 0,-1-2-8 0,-1-22 17 16,0 13-17-16,0 3 8 0,0 7 1 15,0-1-3-15,0 2 9 0,0 0 4 0,0 0-4 16,10 47-3-16,-10-47-12 0,3 0 9 0,0 2-8 16,-2-3 2-16,2 2 11 0,-1 1 1 15,1-2-2-15,-1 3-12 0,0 2 5 16,0-2-2-16,-1-2 4 0,-1-23 11 0,0 12-1 16,0 5 6-16,0 4-20 0,0 2 4 0,0 0-1 15,0 1-2-15,0-2 3 0,0 2 1 0,0-1 10 16,0 0-8-16,0 2-12 0,0-2 6 15,0 0 9-15,0 1-1 0,0-1 4 16,0-2-11-16,0 1 10 0,0-1-12 0,0-1 2 16,0 0 8-16,0 1-7 0,0-2 18 0,0 1-13 15,0 2-6-15,0-1-1 0,0-1 18 16,0 0-4-16,-1 43 6 0,-3-44-20 0,1-3 4 16,0 0 4-16,0-1 5 0,-1 2-15 15,1-4 2-15,2-2 12 0,-6-3-8 0,4-1 3 16,0-1-5-16,-2-2-1 0,-2 1 7 15,3-2-3-15,-2 2-8 0,1 0 1 0,-3-1 10 16,2-6 0-16,0 3-8 0,-1-5 3 0,1 4 2 16,-3-6 2-16,2 5-2 0,1-1-1 15,-1-2 4-15,1-1-7 0,0-3 11 0,4 1-22 16,-4-2 21-16,0-1-5 0,2-2 4 16,-1-4-18-16,1 0 21 0,2-2-24 0,0-1 4 15,1-1 17-15,-1-2-6 0,0 2-9 0,1-2 18 16,1 1-15-16,-1 0 2 0,1-2-13 0,-1 2 17 15,1-1 1-15,-1-1-9 0,0 0 3 16,1-1 18-16,-1 1-4 0,1 1-2 0,1-4-8 16,-1 4 7-16,1-4-2 0,0 1 2 15,-1 0-12-15,2 0 0 0,-1-4-15 0,0 4-11 16,1-2-17-16,-2-1-20 0,2 1-9 0,-2-1-33 16,1 1 2-16,1-3 11 0,0 0-95 0,-2 0-19 15,1-1-23-15,0-1-39 0,-1-11-30 16,5-2 30-16,-5 11-218 0,0-7 38 0,0-3 34 15,9-24-16-15,-4 18 14 0,2 0 49 16,-1-3 47-16,3 0-20 0,-3-1 26 0,2-3 29 16</inkml:trace>
  <inkml:trace contextRef="#ctx0" brushRef="#br0" timeOffset="176837.9589">13561 7897 668 0,'-15'0'435'15,"15"0"-97"-15,0 0-12 0,0 0-35 0,-15 0-36 16,-2 22 36-16,12-25-27 0,2 2-9 0,0 0-29 16,1-2-3-16,0 0-33 0,2 1-19 15,2-1-13-15,-2-1-16 0,4 2-18 0,1-2-5 16,6-4-8-16,7 2-20 0,0 2-12 16,-1-1 0-16,4 3-19 0,-12 2 0 0,7 0-7 15,20 10 2-15,-20-2-4 0,-1 0-12 0,-2 2-3 16,-2 0 6-16,-3 3-21 0,-3 0 17 0,-3-1-13 15,-2-12 2-15,0 10 0 0,0 2 3 16,-11 20-6-16,4-18-8 0,-5 1 6 16,0-5-1-16,1 1-1 0,1-2 0 0,1 0-8 15,-2-2 0-15,-1-1-7 0,4 0 7 0,1-4-14 16,0 1 1-16,2 0-23 0,1-1-2 0,0-2-8 16,1 1-22-16,2-1-17 0,1 0-13 15,0 0 10-15,-1-2-38 0,3 0 12 16,1-1-6-16,1-1 44 0,7-6-6 0,5 0-15 15,-1-2 17-15,0-2-5 0,4-1 17 0,-1 3 10 16,1-5 24-16,0 3-21 0,1-1 3 0,-1-2 21 16,-3 3 10-16,1-2 10 0,-1 0 1 15,0 4-2-15,-8 2 15 0,3 0-1 0,-1 2 51 16,-6 2-3-16,1 2 16 0,-3 0 1 0,0 0-33 16,1 4 18-16,-2-3-15 0,-1 3 23 15,-1 3 1-15,0-2 0 0,-3 2 5 0,2 1 13 16,-7 9 8-16,-3 0 3 0,2 2-4 0,0 2 3 15,-5 0-9-15,6 4 11 0,-2-4-15 0,1 0-6 16,3 3-15-16,1-2 9 0,4 2-18 16,0-4 11-16,2-2-22 0,0-14 2 0,0 14-6 15,13 9-10-15,3-13-4 0,-7-6-28 16,7 2-32-16,0-6-47 0,-6 0-41 0,4 0-37 16,4 0 13-16,22-12-169 0,-18 7 29 0,-1 0-314 15,-3 1 55-15,-2-6 55 0,2 0 26 16,-5 5 25-16,1-2 27 0,-6 2 1 0,-1 0 77 15,-2 1 17-15,-1 0 22 0,-1-2 10 16,0 2 10-16</inkml:trace>
  <inkml:trace contextRef="#ctx0" brushRef="#br0" timeOffset="177381.4492">14024 7545 334 0,'-4'-6'462'0,"-2"0"-40"0,2 1-63 15,0 1 20-15,0 1-24 0,1 1-10 0,1-1-25 16,0 0-15-16,2 0-32 0,-2 0-23 16,4 0-19-16,-1-1-31 0,2 0-20 0,2 3-19 15,11-4-13-15,-2-2-24 0,2 7-19 0,-8 0 0 16,6 0-10-16,10 14-20 0,-8-7 4 15,-2 5-9-15,-3-1-13 0,-5 1-9 0,-3-1-11 16,1 6 10-16,-4-10-11 0,0 1 12 16,0 3-13-16,-13 14-6 0,5-12 4 0,2 1-16 15,-5-2 4-15,2-2 5 0,-2 2 0 0,0-8-8 16,2 2 1-16,1-4-17 0,2 2 15 16,0-3-2-16,1 1-3 0,1 0-13 0,-1 0-2 15,1-1-12-15,3 0 2 0,-1 1-12 16,0-1-6-16,2-1 11 0,0 0-5 0,0 0 2 15,0 0-1-15,0 0 12 0,14 8 4 0,-8-5 5 16,11 3-5-16,-2 1-3 0,2-1 8 16,-2 1-6-16,-2-2 1 0,1 2 0 0,-4 1 3 15,-4-4-6-15,0 2 13 0,-3 1-3 0,-1-3-14 16,-1 1 7-16,-1 1 3 0,0-6 11 0,0 0-12 16,-15 18 3-16,4-8 10 0,-3-3-13 15,-1-2 12-15,0 0 0 0,-2-2-4 16,-2 0-13-16,4-2-34 0,1-1-25 15,2 0 8-15,12 0-89 0,-13 0-74 0,2 0-87 16,-6-12 27-16,14 8-239 0,0 1 45 0,3-1 17 16,1 3 38-16,1-2 4 0,3 1 47 15,-1 2 24-15,3-2 46 0,12 2 17 0,6-2 24 0</inkml:trace>
  <inkml:trace contextRef="#ctx0" brushRef="#br0" timeOffset="177658.2209">14550 7848 1211 0,'2'0'464'0,"-2"0"-70"0,0 1-7 16,0 0-13-16,-2 2-14 0,0 0-26 0,2 2-42 16,-3-1-5-16,2 3-35 0,-1 13-18 0,1-1-25 15,-1-1-20-15,2 3-13 0,0-1-28 16,0-1-10-16,0-9-11 0,0 4-38 0,0 0-5 15,0-2-1-15,0 0-20 0,0-2-52 16,0-3-44-16,0-7-55 0,0 6 8 0,0-6-170 16,2 8-90-16,-2-11 29 0,1 2-249 15,1-4 40-15,-2-1 52 0,0 3 49 0,0-3 9 16,-1-1 25-16,-1 3 11 0,2-4 54 0,-10-8 28 16,-3 6 0-16,9-1-13 0</inkml:trace>
  <inkml:trace contextRef="#ctx0" brushRef="#br0" timeOffset="177878.8143">14398 7938 499 0,'-3'-1'623'0,"1"1"-95"15,0-1-61-15,1 0-46 0,1 1-15 0,1-2-42 16,3 2-19-16,0 0-27 0,2 0-37 0,0 0-25 16,1 0-24-16,14 2-27 0,-11-2-32 15,4 0-18-15,6 0-36 0,1 0-59 0,3 0-53 0,-2 0-65 16,3 0 6-16,0 0-170 15,24-12-76-15,-25 9 25 0,-1-2-264 0,0 1 36 16,-2 0 52-16,0 2 44 0,-7 2 33 0,4 0 14 16,2 0 22-16,3 0 16 0,-3 0 22 15,2 0 6-15,-1 0 52 0</inkml:trace>
  <inkml:trace contextRef="#ctx0" brushRef="#br0" timeOffset="178460.408">14948 7890 483 0,'-5'-1'522'16,"1"1"-59"-16,-1 0-38 0,1-2-12 0,0 1-18 15,0-3-18-15,1 4-24 0,0-3-38 16,1 1-13-16,2-1-31 0,-2-1-33 0,2-1-2 16,2 5-38-16,2-4-33 0,2 0-4 0,11-3-22 15,-1 1-16-15,-1 1-17 0,8 1-2 16,-2 2-29-16,-10 2 12 0,5 0-18 0,1 0 1 15,21 16 3-15,-17-4-25 0,-3-2 0 0,-3 4 2 16,-3 4-11-16,-5-3 5 0,-3 0-28 0,0 1 16 16,-4-2-12-16,0-6 15 0,0 3-16 15,-15 13 0-15,5-12 14 0,2-1-16 0,-3-2-12 16,-3-2-1-16,5-3-4 0,1-1-39 0,2-2-20 16,0 0-4-16,6-1-32 0,0 0-30 15,-7 0-21-15,7 0 12 0,-9-14-61 0,9 10-36 16,1-3-16-16,1 2 0 0,4-9-12 0,3-2 12 15,5 1-25-15,-3 1 29 0,5 0 15 16,-1 0 33-16,1 0 24 0,2-1 37 0,5 4 47 16,-3-4 18-16,2 1 38 0,-2 4 36 15,-1 0 23-15,-2-2 38 0,-5 4 13 0,-1 4 6 16,0-7-10-16,-2 5 60 0,-6 2 4 0,1 0-16 16,-2 1-8-16,-2 2 13 0,0 1 8 15,-2 0-1-15,-2 2 21 0,1 1 19 0,-8 9-12 16,0 0 18-16,-1 0-2 0,1 1-12 0,0 3-18 15,-1 1-6-15,1 0 10 0,3 0-26 16,-2 2-29-16,3-3 0 0,1 0-17 16,2 2 8-16,1-5-12 0,3-2-12 0,0-11-17 15,0 11-21-15,16 6-18 0,-4-9-43 0,0-6-45 16,5 0-46-16,2 2 13 0,2-1-107 0,-12-3-71 16,7 0-64-16,20-11 32 0,-16 3-253 15,-2 3 54-15,2 1 38 0,1-2 29 0,0 2 40 16,4-1 34-16,0-2 17 0,4 1 29 0,1 4 26 15,-1-3 19-15,0 1 10 0</inkml:trace>
  <inkml:trace contextRef="#ctx0" brushRef="#br0" timeOffset="178764.7184">15937 7765 816 0,'2'-1'453'16,"-2"0"-31"-16,0 1-29 0,2 2-10 0,-2 0-4 15,2 2-25-15,-2 3-16 0,5 10 2 16,0-1-27-16,-3 2-16 0,0 3-27 0,1 3-29 16,3-6-24-16,-6-6-14 0,0 3-12 0,0 2-10 15,0-1-36-15,0 2 3 0,0-5-32 16,0 0-13-16,0-2-61 0,0 0-51 0,0-5-52 15,0-6-74-15,0 7 13 0,0-7-233 0,-11 5 31 16,13-6-277-16,-2-3 43 0,0 1 40 16,3-3 39-16,-3-1 47 0,0 0 32 0,0 2 7 15,0-3 32-15,0-1 14 0,0 0 40 0,0-6 26 16,-15-13 17-16</inkml:trace>
  <inkml:trace contextRef="#ctx0" brushRef="#br0" timeOffset="178980.2905">15786 7839 831 0,'-4'0'511'16,"2"0"-42"-16,-3 1-71 0,3 0-36 0,2-1-3 15,0 2-30-15,2-1-27 0,1 1-34 16,3-2-14-16,1 2-45 0,13 0-22 0,1 1-3 16,3 0-18-16,1-1-31 0,-1 1-38 0,3-3-53 15,0 0-62-15,3 0 1 0,-3 1-162 16,-12-1-75-16,6 0 24 0,4 0-296 0,4 0 40 15,0 0 53-15,-1 0 15 0,2 0 27 0,-1 0 31 16,0 0 13-16,-2 0 51 0,0 0 3 16,0 0 16-16</inkml:trace>
  <inkml:trace contextRef="#ctx0" brushRef="#br0" timeOffset="179265.0509">16476 7758 1191 0,'0'-3'459'0,"0"0"-51"0,-2 0-50 0,2 3-26 16,0-3 2-16,-2 3-16 0,2 3 12 15,-2 0-30-15,2 2 4 0,0 2-33 0,0-1 0 16,0 14-9-16,0-10-39 0,0 7-8 0,0 2-36 16,0 3-5-16,0-1-12 0,0 2-9 15,0-3-30-15,0 0-21 0,0-1-11 0,0-3-14 16,0-3-22-16,0-1-5 0,0-4-100 0,0 0-60 15,0-8-91-15,0 5 17 0,0-5-212 0,4 6 34 16,-2-6-239-16,3-2 36 0,1-2 45 16,-1 1 44-16,-1 1 55 0,1-1 3 0,8-6 40 15,4 3 28-15,2 5 38 0,6-5-7 16,6 4 58-16,1-3-6 0</inkml:trace>
  <inkml:trace contextRef="#ctx0" brushRef="#br0" timeOffset="180246.318">17024 7829 627 0,'3'2'359'0,"1"-1"-20"16,0 3-1-16,-1-1-29 0,1 1-38 0,-2 2 47 15,4 10-17-15,-2-2-19 0,0-3-16 0,-4-11-20 16,0 9-20-16,0 0-15 0,0-1-4 0,0-1-19 16,0-7-23-16,0 9-20 0,0-9 7 15,0 8-18-15,0-8 14 0,0 7-32 0,0-7 2 16,0 0-20-16,0 0 0 0,0 0-20 15,-4 10 2-15,2-11-20 0,2-2-2 16,-1-1-22-16,2 0-2 0,1-1-13 0,2 0-7 16,5-9-4-16,3 0-4 0,1 2-1 0,0 0 7 15,3 1-11-15,3 2 7 0,-2 3 8 16,4 5-1-16,-1-2-16 0,-9 3-8 0,4 0 15 16,5 0-1-16,19 17-12 0,-21-8 15 0,1 1 10 15,-4 0-18-15,0 2 7 0,-3-2 7 16,-3 2-1-16,0 0 18 0,-3-4-21 0,-3 2 3 15,1-4 12-15,-4-1 11 0,0-5-16 16,0 0 10-16,0 0-2 0,0 0-19 0,0 5 14 16,0-5 6-16,-11 9-11 0,9-8 9 0,-3-4-24 15,1 3 13-15,3-3-3 0,-1 1 3 16,0-1-7-16,0-1 2 0,1 1 5 0,1-2-16 16,1 1 4-16,-1-1 7 0,2 2-12 15,3-1-7-15,-2-1 6 0,10-4 0 0,-3 1 2 16,6-1 4-16,0 3 13 0,5 0-14 15,3 4 16-15,3 0-31 0,0-2 13 0,2 4 2 16,0 0 0-16,-15 0 4 0,7 0 4 0,25 15-4 16,-23-8-14-16,-8 0 14 0,3 1-2 0,-5 1-10 15,-5-1 21-15,-6 0 3 0,0-2-8 16,-2-1-3-16,0 0-3 0,0-5 9 16,0 0-17-16,0 5 21 0,-12 6-7 0,8-9-3 15,0 1-45-15,-1-2-8 0,-1-1-53 0,-2 0-54 16,2-1 14-16,1-2-188 0,5 3 29 15,-22-10-336-15,11 3 36 0,4 1 71 0,3-2 17 16,1 1 54-16,6 0 40 0,-3 7 41 16,20-22 25-16,0 9-14 0,0 2 62 0,2 0 35 15,-3 0-8-15</inkml:trace>
  <inkml:trace contextRef="#ctx0" brushRef="#br0" timeOffset="180540.6118">17858 7850 836 0,'0'3'424'0,"0"0"-63"0,2-1 58 16,-2 3-31-16,2 2-4 0,-4-1-7 15,4 0-5-15,4 9-37 0,-2-4-24 0,3 2-11 16,1 0-48-16,4-2-5 0,3 1-45 16,0-3-16-16,4-3-21 0,1 1-17 0,0-3-17 15,-1-1-12-15,3-3-2 0,1 0-10 16,-13 0 11-16,7 0-13 0,21-9-59 0,-18 4-7 16,-1-2-2-16,-1-1-13 0,-3 0-21 15,-2-1 6-15,-4 0-18 0,0-3 10 0,-5 1-28 16,-4 2 13-16,0 9-22 0,0-7-14 0,-13-10-9 15,-2 7-6-15,-2 1-18 0,-3 0-29 16,2 3-16-16,-4 1 10 0,4 1 11 0,1 3-103 0,2-2-10 16,-1-1-38-16,3 1-59 0,5 2 31 15,0 0-236-15,4 1 29 0,3-1 38 0,2 2 36 16,2-1 37-16,3 0 34 0,11 5 23 16,8 0 13-16,6 2 16 0,1-2 9 0</inkml:trace>
  <inkml:trace contextRef="#ctx0" brushRef="#br0" timeOffset="181039.5055">18546 7878 1052 0,'8'-4'379'0,"-2"0"11"0,-1-1-18 15,-3 1-35-15,0-1-10 0,-2 2-25 0,0-1-23 16,-2 1-14-16,-1 0-18 0,-3 1-5 16,0 1-22-16,0 0-28 0,-15 3-28 0,10-2 8 15,-20 12-30-15,11-2-5 0,0-1-10 0,1 4-14 16,1 1-4-16,3-2-24 0,2 2-6 15,4 3 6-15,2-2-3 0,4-2-27 0,3-4-6 16,0-2 0-16,11 13-11 0,3-11-4 16,-3-4-26-16,-2-4-14 0,5-1-35 0,-2 0-25 15,5 0-26-15,22-15-19 0,-14 7 12 16,-2-2-88-16,-2-4-18 0,-1-3-18 0,-3 3-21 16,-1-5-25-16,2 1 26 0,-4-3-130 0,1-2-33 15,-3 0-39-15,-2-3 21 0,-1-1 18 16,-4-2 111-16,-3 4 110 0,0 0 15 0,-2 13 284 15,0-8 13-15,0-1 13 0,0-1 4 0,-14-21 38 16,12 24-3-16,-8-2 13 0,4 5-16 0,2 7-20 16,2 1 51-16,-2 0-23 0,2 4-2 15,0 2-3-15,1 2 20 0,-1 2-6 16,0 5 1-16,0 11 23 0,1 3-17 0,1-7 28 16,0 8-31-16,0 5-20 0,0 2 25 15,10 32-10-15,-3-32-23 0,-4 4-28 0,3-3 3 16,-3-4-36-16,3 6 12 0,1-6-37 15,2-1-9-15,-1-1-52 0,0-1-55 0,1-4-63 16,-1-4-73-16,0-4 17 0,-1-4-154 0,0-4-91 16,1-3 34-16,-8 0-235 0,7 0 61 0,-1 0 56 15,2 0 20-15,17-13 60 0,-3 6-2 16,5-1 60-16,-2 0 7 0,5-1 31 0,2 1-5 16,4-3 25-16,3 0-29 0</inkml:trace>
  <inkml:trace contextRef="#ctx0" brushRef="#br0" timeOffset="181253.9963">19379 7806 603 0,'6'-2'602'0,"-2"2"-101"0,-1 0-70 15,0 3-19-15,-1 0 2 0,6 8-36 0,-5 0-22 16,4 6-23-16,-6-1-21 0,1 2-33 16,-2-7-32-16,0 2-30 0,0 2-23 0,-13 20-21 15,9-15-19-15,3-3-9 0,-1-4-37 0,-4 1-46 16,5-6-49-16,1-1-54 0,0-3-70 15,0-1 11-15,0-3-194 0,5 0 28 0,-1-3-305 16,1 0 29-16,0 1 46 0,7-9 39 0,1 0 39 16,5 1-4-16,-2 0 69 0,2-4 0 15,1-4 57-15,-3 2 27 0,1-4 5 0</inkml:trace>
  <inkml:trace contextRef="#ctx0" brushRef="#br0" timeOffset="181436.4719">19678 7781 1251 0,'5'-6'465'0,"0"4"-44"16,-2 2 1-16,0 2-15 0,-1 4-24 0,-1 1-10 15,4 8-19-15,-2 6-42 0,1-1-7 0,-1 4-31 16,0 1-17-16,-1 1-39 0,0 0 3 16,0-1-42-16,-1-3-30 0,0 1-15 0,-1-13-123 15,0 4-71-15,0 0 6 0,-12 7-251 16,9-14 27-16,-1-1-324 0,-1 0 35 0,0-4 50 16,-1 0 47-16,-1 2 33 0,0-4 22 15,-13 2 38-15,2-2 15 0,6 0 24 0,-5 0 48 16,-8 0 45-16,-2 0-42 0</inkml:trace>
  <inkml:trace contextRef="#ctx0" brushRef="#br0" timeOffset="182190.479">16661 7446 906 0,'2'-1'357'0,"-2"0"-47"15,2 0-9-15,0 1-37 0,-2 0 60 16,0 0-2-16,0 0-9 0,0 0-15 0,0 0 10 16,25 15-36-16,-12-2-1 0,6 2-27 0,-1 0-2 15,2 3-32-15,2 3-8 0,1 4-21 16,4 2-12-16,-3 4-19 0,1 3-19 0,-5-1-1 15,-2 4-9-15,-2 0-21 0,-5 2-18 0,-4-1-10 16,-5-2 3-16,-2-16-11 0,-12 35-4 0,-5-17-40 16,-6 0-17-16,-6-5-57 0,-4-1-52 15,-5-3-36-15,-3 2 12 0,-2-6-145 0,-4-2-41 16,2-4 29-16,-7-1-286 0,5-3 31 16,-4-3 53-16,1-1 28 0,5-1 35 0,-5 0 25 15,-1-2 34-15,-1 0 39 0,-2 0 13 16,-2 1 41-16,-5 0-50 0,3 0 75 0</inkml:trace>
  <inkml:trace contextRef="#ctx0" brushRef="#br0" timeOffset="182896.0379">13407 7366 524 0,'4'-5'428'0,"-1"4"-74"16,-3-2-48-16,-1 3-40 0,-1-1 37 0,-2 2-7 16,-3-1-28-16,-9 9-17 0,-4 3-21 15,1 0-2-15,-2 6-5 0,-1 6-26 0,-1 1-6 16,-1 6-12-16,-2 5-9 0,1 5-1 0,0 2-18 16,2 6 11-16,4-7-27 0,0 6-1 15,5 1-24-15,6-1-11 0,2-2 1 16,6-25-4-16,0 13-14 0,20 35-17 0,-2-37-42 15,7 1-37-15,5-5-42 0,3-5-46 0,6 0 9 16,2 0-113-16,1-2-62 0,4-2 25 0,-3 1-299 16,1 1 22-16,-3-2 51 0,-5 1 56 0,-1 2-17 15,0-5 57-15,-2 4 16 0,-1-4 10 16,0 5 82-16,-3-4-3 0,0 2 8 16</inkml:trace>
  <inkml:trace contextRef="#ctx0" brushRef="#br0" timeOffset="185554.6266">5794 8906 607 0,'0'0'291'16,"0"0"-51"-16,0 0-12 0,0 0-17 0,0 0-6 15,0 0-30-15,0 12 4 0,9 2 20 0,-4-13-7 16,2 1-38-16,0-1 9 0,1-1-28 16,3 0-14-16,8 0 53 0,4 0-15 0,1 0-27 15,2 0-13-15,29-10 3 0,-28 7-33 16,1 2 16-16,0-1-32 0,-1 1-2 0,0-3-14 15,2 4-8-15,-3-2 15 0,1 1-30 16,2 1 6-16,-1-1-28 0,-2 0 37 0,2-1-12 16,-14 2-15-16,6 0 8 0,3 0-8 15,2 0 13-15,0 0 0 0,-2 0-12 0,2 0-3 16,1 0 1-16,0 0 8 0,1 0-18 16,-1 0 6-16,1 0-6 0,-2 0 5 0,2 0 13 15,-1 0-23-15,0 0 14 0,0-5-7 0,1 5-3 16,-1 0-3-16,0 0 3 0,2 0-6 15,0 0 5-15,0 0 12 0,0 0-8 0,0 0-21 0,1 0 10 16,0 0-5-16,0 0-10 0,-1 0 19 16,2 0-11-16,-2 0 3 0,0 0-4 0,0 0-5 15,1 0-3-15,-2 0 18 0,1 0 4 16,1 0-2-16,-1 0 0 0,1 0 0 0,1 0 0 16,1 0 1-16,30-14 1 0,-28 11-10 0,-2 3 21 15,1 0-19-15,-2-1-4 0,1 1-9 16,1-1 14-16,1 1 2 0,-3 0-17 0,0 0 19 15,0-1 1-15,-1 0-4 0,0 1 1 0,1 0-3 16,-1 0-12-16,0-1 10 0,2-1 16 0,1 1-14 16,-1-1 0-16,4 1 6 0,-2 0-1 15,3-1-6-15,-5 1-1 0,2-2 3 0,0 2-3 16,3-1 0-16,-1-1-6 0,2 2-3 16,-1 0 14-16,2 1-7 0,0-4 8 0,1 2 3 15,-1 1-3-15,0 0 8 0,0-2-8 0,1 3 7 16,0-2-16-16,-1 1 5 0,5-1 4 0,-4 1-6 15,0 0 17-15,0-3-20 0,2 4-17 16,-3-3 23-16,3 0-2 0,0 2-16 0,-1-4 33 16,3 3-22-16,3-2 3 0,-1 0 6 0,2 2 10 15,5-1-25-15,-2-1 8 0,1 1 1 16,0 1 4-16,0-3 1 0,0 2-1 0,0 3 1 16,-1-6-1-16,1 3 9 0,0 3-13 15,-1-3 1-15,2-1 4 0,-2 3 2 0,0-3-12 16,1 3 19-16,0-1-1 0,-2 2-16 0,0-2-4 15,0 2 2-15,-1-3 17 0,1 0-4 16,-2 3-15-16,2-2-3 0,-4 1 11 0,-1 0 5 16,1-1-9-16,0-3-10 0,0 3 11 0,-1-1 20 15,0 2-14-15,0-1 15 0,-1 0-3 16,2 2-15-16,-4-2-16 0,3-1 32 0,1 0-14 16,-2 0 2-16,3 0-16 0,-1 1 21 0,1-1-3 15,1 3-5-15,2-2 2 0,1 0 4 0,1 0 3 16,1 0-8-16,2 0-4 0,-1 0 8 15,0 2 1-15,0-2 6 0,-2 1-9 0,-2 1 4 16,1 0-10-16,0 0 4 0,-2-2 9 0,1 2-15 16,-4-1 2-16,-22 1 12 0,12 0 6 15,7 0-22-15,3 0 24 0,3 0 3 0,1 0-12 16,1 0-9-16,1 0-2 0,-1 0 8 0,1 0-2 16,1 0 21-16,-1 0-29 0,0 0 1 15,0 0 13-15,0 0 3 0,1 0-15 0,0 0 9 16,0 0 3-16,-2 0-4 0,0 0 18 0,47 6-22 15,-48-5-3-15,-2 0 3 0,1 1 5 16,-1-2-2-16,-1 2 9 0,-1 0-11 0,0-2-2 16,0 1-1-16,-20-1 4 0,10 0-5 0,7 0 9 15,1 0-6-15,4 0-3 0,0 0 6 16,3 0-7-16,0 0-2 0,0 0 23 0,-1 0-21 16,0 0 10-16,49 8-16 0,-51-5 16 0,0-2-13 15,0 4 6-15,1-5 3 0,-2 0-19 16,-2 2 16-16,0 1 15 0,2-1-9 0,0-1-2 15,0 2-13-15,0-2 14 0,-1 4-8 16,0-4 11-16,0 1-17 0,0-2-15 0,2 2 20 16,0 0 12-16,-3 1-5 0,0 2-1 0,4-3-9 15,-1 2 12-15,2-2-1 0,-2-1 14 16,0 0-26-16,1 2 14 0,-4-2-9 0,-1-1 21 16,4 1-27-16,1 1 12 0,-1-2-6 15,2 3-4-15,-4-1-5 0,0-1 29 0,0 2-16 16,-2-1 12-16,-1-2-4 0,1 3-17 0,-2-1 10 15,-1-2 6-15,-2 2-4 0,1 0-2 0,-1 0-3 16,0 0 6-16,0-1 2 0,1 0 0 16,-4 1-20-16,-1-1 20 0,0 1 1 0,-1-1-20 15,3 0 22-15,3-1-3 0,-22 0-11 16,12 0 8-16,3 0 4 0,4 0-11 0,3 0-4 16,1 0 18-16,2 0-19 0,43 10 17 15,-41-10-9-15,-2 3 1 0,-4-2 2 0,0 2 9 16,3-2-13-16,-1 2 6 0,-2-3-6 0,1 3 13 15,-5-2-26-15,2 1 21 0,-1-1-12 16,1 0 6-16,1 1-17 0,1-2 17 0,0 1 8 16,0 1-3-16,1-1-3 0,-19-1-9 0,11 0 11 15,5 0 2-15,5 0-5 0,0 0 7 0,39 11-10 16,-36-8 4-16,1-2-2 0,-2 0 2 0,3 2-8 16,-4-1 16-16,-2-1-5 0,1 0-15 15,-1 0 16-15,0 1-5 0,1 0 4 16,-1 0-3-16,-2-1 0 0,1 1-2 0,-1-2-7 15,0 3 3-15,1-1 4 0,1 0-7 0,-1 2-4 16,-1-2 16-16,-3 0-8 0,4 1-9 0,-5 1 6 16,2-1 15-16,0-1-8 0,-2 0 1 0,-2 2-7 15,2-3 12-15,1 0-8 0,-2 0 2 16,1 0 8-16,0 1 1 0,-4-1-9 0,3 2 4 16,0-2-4-16,0 1-7 0,1 1-4 15,1-2 0-15,-3 2 5 0,3 2 6 0,1 0-5 16,1 0 6-16,1 2-1 0,0-2-17 0,-2 0 20 15,-1 2 1-15,2-1-2 0,0 0 10 16,0 1-19-16,-3-2-1 0,-1 0 9 0,-1 0-6 16,1 0 0-16,0-1 6 0,0-1-1 0,-2 1-5 15,-1 2 6-15,2-5-9 0,-2 0 10 16,-3 2 8-16,0-3-7 0,-2 2-16 0,1-1 7 16,-3-1 13-16,0 1 0 0,-1 0-10 15,0 1 16-15,-3-2-8 0,1 2-8 0,-3-1 7 16,2 0-16-16,-2 2 16 0,-2-3-11 0,3 3 15 15,-1-2-6-15,-1 5 6 0,-1-4-15 0,-4-2 8 16,-2 0 1-16,-9 0-12 0,7 0 13 16,0 0-4-16,0 0 1 0,-7 0 13 0,8 0-14 15,-8 0 12-15,8 0-8 0,-8 0-2 16,7 0-1-16,-7 0 21 0,8 0-16 0,-8 0 6 16,7 0 7-16,-7 0-1 0,6 0-14 15,-6 0 14-15,0 0-1 0,7 0-12 0,-7 0-5 16,0 0 4-16,6 0-7 0,-6 0-3 0,0 0 9 15,0 0-9-15,8 0 0 0,-8 0 14 16,0 0-14-16,0 0 10 0,0 0-6 0,0 0-5 16,0 0-25-16,0 0-23 0,0 0 5 0,6 0-53 15,-1 5-68-15,-6-5-37 0,-2 0-43 16,1-1 25-16,-2 1-273 0,-1 0 20 0,-2 0 34 16,1 0 42-16,-1-1 19 0,0 1 35 0,-2 0 19 15,-20-11 41-15,11 3-28 0,-3 1 34 16</inkml:trace>
  <inkml:trace contextRef="#ctx0" brushRef="#br0" timeOffset="220033.8976">2182 9622 560 0,'0'0'355'0,"0"-15"-55"0,0 15-17 0,0 0-7 16,18-26-32-16,-18 23-33 0,0-1 1 0,0-1-30 15,0 1-32-15,3 3 10 0,-3-4-15 16,-3 2 13-16,3 2-3 0,0 1-42 0,0 0 10 16,0 0-1-16,0 0-4 0,0-8-19 15,0 8-25-15,0 0 10 0,0 0-2 0,0 0-31 16,0 0-7-16,-10-10 10 0,7 12 2 0,0 0-12 15,1 1-2-15,-2 2 11 0,0-2-13 16,-4 10 6-16,1 3-7 0,0-3 20 0,1 3-14 16,1 2 2-16,-1 2-2 0,3-3-6 0,1 0-1 15,0 3 3-15,1-1-15 0,1-9 1 16,0 2 5-16,10 17-1 0,-4-14-13 16,0-3 12-16,1-3-2 0,4 0 1 0,-2-2-9 15,0-3 9-15,1-2 7 0,7 0-8 0,-8-2-1 16,7 0-7-16,15-9 0 0,-15 1 9 0,1-1-22 15,-3 1 10-15,3-4 1 0,-4-2 3 0,2 2-7 16,-3-1 7-16,0-3-8 0,-4 1 2 16,0-2-7-16,-2 0 12 0,-1 3-12 0,-1-3 6 15,0 1-4-15,-4 3-1 0,0 13 11 0,0-14-2 16,0 1 0-16,0 4 0 0,-13-8-6 16,7 6-1-16,-2 2-11 0,1 3 4 0,-2 2-2 15,2 0-2-15,-1 1 6 0,-9-1-1 0,5 1-1 16,-1 1-18-16,2 2-12 0,2 0-12 0,-2 0-11 15,4 0-7-15,7 0-36 0,-7 0 9 16,7 0-44-16,-27 13-25 0,13-5-22 0,4-1-36 16,1 3-39-16,4 2 27 0,-4 5-288 0,2 1 50 15,1-2 22-15,-1 4 33 0,1-3 1 16,-2 4 78-16,5 1 5 0,2 0 12 0,1 3 31 16,0-14 8-16</inkml:trace>
  <inkml:trace contextRef="#ctx0" brushRef="#br0" timeOffset="220565.8093">2320 10250 329 0,'-3'-6'362'15,"3"1"-35"-15,-2 0-25 0,1-1-23 0,-5-5-30 16,2 4 28-16,2 1-76 0,2 6 29 0,0 0-34 16,0-7-22-16,0 7 6 0,0 0-37 0,0-7-5 15,-12-2 26-15,12 7-43 0,0 1 16 16,0-1-6-16,-2 2-33 0,2 2 5 0,0-1-4 16,0 3 11-16,0 2 8 0,0-2-11 15,-1 15-1-15,1-9-8 0,0 7 9 0,0 4-4 16,0 2-1-16,0 2-5 0,0 0-9 0,0-1-20 15,0 2 9-15,0-3-11 0,0 1-7 16,0-5-8-16,0 3 0 0,0-5-16 0,0-3-1 16,0-3-33-16,0-2 4 0,0-1-24 0,0-2-27 15,0-6-12-15,0 6-34 0,0-6 8 16,0 0-101-16,0 7-48 0,0-7-52 0,-2 4 25 16,3-6-281-16,1 1 37 0,-2 0 57 0,2 0 46 15,-2 1 14-15,0 0 24 0,0 1 23 16,0 1 38-16,0-2 0 0,0 4 17 0</inkml:trace>
  <inkml:trace contextRef="#ctx0" brushRef="#br0" timeOffset="221229.0964">2242 10953 937 0,'-1'-1'364'0,"-1"-3"-50"0,2 2-55 0,-2-1-6 16,2 0-31-16,0 1-25 0,0-2-23 0,0 0-19 15,0-1 21-15,0 0 8 0,2-1-10 16,-2 2-20-16,4-1 0 0,-4 5-19 0,6-8-40 16,-3 4 4-16,3 1 0 0,0 2-1 15,1 2-5-15,8 3-27 0,-1 4-6 0,-1 1-4 16,-1 2 14-16,-2 2-25 0,-3 0 7 0,1 3-11 15,0 0 1-15,-4 1-12 0,0-5 24 16,-3-2-25-16,1 1 1 0,-2 6 8 0,0-17-2 16,0 11-10-16,0-1 0 0,-15 11-1 0,6-9 6 15,-2-3-13-15,1-1-1 0,-3 0 14 0,4-3-9 16,0 0-5-16,-2-2-3 0,4 0 5 16,0-1-11-16,-1 1-4 0,3-2-2 0,0 2 2 15,1-1-1-15,-1-2 6 0,1 1 0 16,0 0-6-16,0 0 10 0,0-1-8 0,2 1-4 15,1 1 4-15,0-1 1 0,0-1 3 0,1 1 4 16,0-1-8-16,0 0 8 0,0 0-3 0,16 6 10 16,-10-5 10-16,0-1-5 0,1 0 2 0,4 0-11 15,4 0-1-15,2 0-2 0,-2 0-1 16,1 0 1-16,-5 0-3 0,-1 0-3 0,0 0-25 16,-3 0-23-16,0 0-46 0,-7 0 9 0,17 10 7 15,-12-8-121-15,-1-2-41 0,-1 0-40 16,-1 0 28-16,0 0-265 0,0 2 23 0,0 1 44 15,-2-3 21-15,-1 2 60 0,0 0 7 16,-1 2 35-16,1 0 18 0,-2-3 14 0,0 2 11 16</inkml:trace>
  <inkml:trace contextRef="#ctx0" brushRef="#br0" timeOffset="222079.8477">2263 11744 967 0,'-2'-1'348'0,"0"-2"-34"0,2 2-18 0,-1-2-20 16,-2 1-34-16,2-2 16 0,-1 1-24 16,2 1-9-16,-2-1-16 0,2 0-38 0,0 0-4 15,2-2-39-15,0 2 7 0,1-2-15 0,6-5-16 16,1 0-14-16,-1 6-6 0,-1 0-7 15,1 1-24-15,-1 2 5 0,1 1-9 0,-9 0-7 16,10 0 17-16,13 17-16 0,-11-7-15 0,-3 2-10 16,-2-1 13-16,0-3 0 0,-4 2 4 15,-1-1-6-15,-2-2 0 0,2 0-10 0,-2-7 7 16,0 13 1-16,0-1-14 0,-12 11 2 0,3-12-8 16,-2-2 8-16,-1 1 0 0,-1 1-7 15,1-1 3-15,-1-2 10 0,1 2-24 0,0-4 7 16,3 2-2-16,2-3 12 0,1-2-22 0,1-3 8 15,2 3 4-15,0-1-14 0,0-1 12 0,3 0-6 16,-2 0 6-16,2-1 2 0,0 0-6 16,0 0-1-16,0 0 5 0,16 2-5 0,-10 0 0 15,-1-1-3-15,12 3 12 0,-5 1-6 0,5 1 1 16,-2 0 1-16,1 2-5 0,-4 3 3 16,-1 0 10-16,-3-4 8 0,-2 0 1 0,-1 0-1 15,-3 0 8-15,0-2-3 0,-2 1 16 16,0-6-11-16,0 0 6 0,0 7-7 0,-14 12 5 15,3-8-6-15,-1-1 0 0,-1-2-6 16,-1 1 5-16,-2-4-6 0,0 1-16 0,0-2-3 16,0 0-11-16,0 0-24 0,3-3-7 0,2 0-4 15,1-1 4-15,10 0-63 0,-7 0-32 16,7 0-4-16,-17-10-13 0,15 6-24 0,1 0-21 16,1-2-35-16,0 1 22 0,0 0-200 0,2 0 33 15,-1 2 29-15,4-3-69 0,6 0 30 16,-3 2 20-16,0 1 34 0,1 3 22 0,10-2 3 15,-13 2 34-15</inkml:trace>
  <inkml:trace contextRef="#ctx0" brushRef="#br0" timeOffset="222683.4714">2260 12559 296 0,'1'-3'412'16,"1"1"-64"-16,-1 1-57 0,-1 1-4 0,2 2 4 15,1 1-36-15,0 1-22 0,-3 1-27 16,1 3-23-16,0-2-20 0,0 12 16 0,-1-9-15 15,0 4-21-15,0 0-1 0,0 2-26 16,-15 16-12-16,10-18-22 0,-1 3 12 0,-1-3-9 16,0-2-23-16,0-3 10 0,0-1-1 0,2 0-16 15,-2-4-3-15,3-2-2 0,-1 2-4 16,0-3 1-16,1 0 5 0,4 0-26 0,0 0-5 16,0 0 12-16,0 0-11 0,0 0 10 0,-11-11-18 15,13 10 10-15,0-1-10 0,1 1-3 16,3 0-6-16,-1 1 16 0,3 0 5 0,9 2 19 15,-5-2-6-15,3 0-21 0,25 10 7 0,-17-9-8 16,0 0 4-16,-3 4 7 0,0-2-13 16,-2 1 0-16,-3-4-20 0,-15 0-34 0,12 0 4 15,-3 0-84-15,17-12-23 0,-17 7-54 16,-2 0-15-16,4-5-31 0,-4 7 21 0,-5-4-148 16,1 1-77-16,-3 0 27 0,1 2 46 0,-1-1 0 15,0 5 31-15,0 0 21 0,0-5 6 16,0 5 22-16</inkml:trace>
  <inkml:trace contextRef="#ctx0" brushRef="#br0" timeOffset="222883.0052">2464 12666 695 0,'-2'-2'345'0,"-1"1"0"0,1-3-16 16,1 2-38-16,-1 0-36 0,0 1 44 0,0-2-19 15,0 3-34-15,0 0-19 0,1 2 3 16,1 1 6-16,-2 2 8 0,1 2-26 0,0 10-2 16,-4 3-32-16,4 4-1 0,-2 0-26 15,0 2-16-15,-1-1-2 0,-2 1-22 0,2-4-41 16,0 0-26-16,0-3-42 0,1 2-35 15,3-13 0-15,0 2-132 0,0-1-54 0,0-1-58 16,0-1 26-16,0 0-302 0,0-7 50 16,0 8 26-16,0-3 49 0,0-5 24 0,0 7 30 15,0-7 31-15,0 8 26 0,7 6 16 0,-6-10 15 16</inkml:trace>
  <inkml:trace contextRef="#ctx0" brushRef="#br0" timeOffset="223462.6245">2283 13505 1000 0,'1'-2'335'0,"0"0"-23"0,-1 1-30 0,1-1-35 16,-1 0 4-16,-1 2-15 0,1 0-34 0,0 0-12 15,-1 2 4-15,-1 4-16 0,1-2-6 0,-1 3-3 16,-3 10-14-16,0 3-5 0,2-4-5 15,0 1-14-15,-1-1-13 0,1-1-11 0,3-2-6 16,0-3-14-16,0-2-5 0,0-8-3 16,0 0-3-16,0 8-11 0,0-8 5 0,0 0-15 15,15 12-3-15,-9-12-6 0,1-2-10 0,10-1 5 16,-17 3-8-16,28-7-2 0,-11 3-5 0,-3 4-2 16,-1-5-6-16,1 2-1 0,-5 3-4 15,-9 0-10-15,0 0 10 0,9 0-12 0,0 0 11 16,-2 0-2-16,11 19-3 0,-9-11 12 0,-2-2 5 15,-3 1 0-15,2 6 8 0,-2-5-15 16,-3 1 4-16,-1-1 15 0,0-8-18 0,0 8 18 16,-11 13-6-16,5-9-6 0,-4 0-4 15,-1-2-3-15,0-1-4 0,-3 0-19 0,1-3-17 16,-1 0-35-16,3 0-44 0,2-4-20 0,1 1 14 16,2-1-95-16,-1-2-48 0,0 1-63 15,7-1 28-15,0 0-261 0,0 0 51 0,-7 0 56 16,7 0 14-16,-8 0 52 0,8 0 12 0,-10-13 32 15,9 8 10-15,-1 0 43 0,2-2 18 16</inkml:trace>
  <inkml:trace contextRef="#ctx0" brushRef="#br0" timeOffset="223736.3494">2327 13493 924 0,'1'-2'408'16,"-1"-1"3"-16,1 0-30 0,-1 1-36 0,3-1-43 15,0 0-24-15,1 1-22 0,11-8-18 16,0 3-26-16,3 1-21 0,-1 0-17 0,5-2-16 16,-2 2-22-16,2-1-9 0,0 3-16 0,1-1-9 15,-2 0-25-15,-1 0-36 0,-2 1-46 0,-5 3 1 16,-2-1-126-16,-2 1-73 0,0 0-57 15,-2 0 24-15,0 1-270 0,-2-2 19 0,-1 1 50 16,-4 1 37-16,0 0 1 0,0 0 22 16,0 0 58-16,0 0 28 0,7 8 10 0</inkml:trace>
  <inkml:trace contextRef="#ctx0" brushRef="#br0" timeOffset="224380.5676">2411 14101 747 0,'1'-3'355'0,"-1"1"-9"0,0 2-47 15,-1 0 0-15,0 2-37 0,-2 1 4 16,0 1-30-16,-5 10-5 0,0 1-26 0,-3 2 1 16,3 3-3-16,0 4 0 0,1 2-15 0,-1-1-8 15,1-1-14-15,0 3-10 0,4 3-10 16,-2-4-17-16,-2 3 3 0,4-1-21 0,0-2-8 16,0 1-11-16,3-2 0 0,0-13-22 15,0 4-7-15,0 2-6 0,9 16 8 0,-1-19-18 16,-1-4 9-16,0-3-15 0,1-2-10 0,-1-3-2 15,2-2-7-15,-9-1-14 0,12 0-8 0,2 0-9 16,15-15 10-16,-15 9-3 0,0-1 10 16,-4-2-8-16,-2 2 0 0,4-3 8 0,-5-3-4 15,-3 4-5-15,-1 0 1 0,-1 1-6 16,0 1 9-16,-2 7-4 0,0 0-5 0,0-8 2 16,0 1 1-16,-12-3-2 0,7 7 6 0,-2 2-8 15,2-2 9-15,-2 2-16 0,0 2-21 16,-2-1-4-16,-1 0-45 0,-1 0-6 0,0 0 9 15,1 0-108-15,2 0-56 0,1 0-69 16,-1 0 31-16,8 0-248 0,-8 0 41 0,8 0 25 16,0 0 55-16,-7 0 18 0,1 10 49 0,9-6 2 15,0-1 19-15,4 9 25 0,6 1 22 0</inkml:trace>
  <inkml:trace contextRef="#ctx0" brushRef="#br0" timeOffset="225044.3366">2325 15030 926 0,'-2'1'324'0,"2"-2"-12"15,-3 1-37-15,0 0-38 0,1-2-24 0,0 1 44 16,-1-1-10-16,0 0-14 0,-2-1-39 15,2 1-15-15,-9-5-19 0,4-1-7 0,1 1-21 16,1 2-12-16,1 0-4 0,1 1-24 0,-1-2-7 16,3 4-11-16,-1-2 10 0,2 1-9 0,-2 1-17 15,1-1-8-15,0 0-5 0,2 3-2 16,0 0-2-16,2 3-8 0,1 1-1 0,2-1 9 16,9 7-4-16,-1-2-19 0,1 0 5 0,5 0 9 15,-2-2-9-15,1 1 0 0,0-1-8 16,2-3 8-16,-3-3-13 0,-4 0 21 0,-4 0-13 15,2 0-5-15,16-13-15 0,-14 8 11 0,-2-1-5 16,-3 2-5-16,-2 0-7 0,0-1 17 16,-1 2-9-16,-2 0 8 0,-1 0-23 0,-1 0 15 15,0 1-13-15,0 0 1 0,-1-1-12 0,0 3 22 16,-1 2-10-16,-1 0 16 0,-1 1 2 16,-2 12 22-16,-5-1-9 0,4 1 15 0,1 2 12 15,0 7-7-15,1-3 2 0,-1 1 7 16,0 1-12-16,-2 4 4 0,5-1 0 0,-5 1-9 15,4-2-8-15,-3 0 10 0,2-5-2 0,0 2-24 16,2-5-24-16,0 0-18 0,0-6-33 16,-1-1-15-16,1-3 6 0,2-2-88 0,0-1-66 15,0 0-70-15,-3-1 30 0,3 0-256 0,0-3 24 16,0 0 54-16,0 6 32 0,0 1 10 16,0 0 22-16,0-7 66 0,-11 26 23 0,5-11-8 15,-1 2 18-15</inkml:trace>
  <inkml:trace contextRef="#ctx0" brushRef="#br0" timeOffset="225848.9833">2543 16029 272 0,'2'-2'416'16,"1"-3"-56"-16,-2 2-32 0,2-1-42 0,-3-1-33 15,0 0-10-15,1 0-30 0,-1 0 23 16,-2-2-18-16,2 0-4 0,0 7-35 0,0-10-4 15,0-3-9-15,-11-11-26 0,5 15-11 0,-4-1-24 16,3 1-4-16,-7 1-4 0,5 4-17 0,-1 1 4 16,1 0-9-16,-2 3-3 0,3 0-11 15,-3 0-15-15,-16 17-5 0,13-7 5 16,3 3-11-16,-2 1 9 0,4 3-3 0,3 5-13 16,1-3 11-16,1 4-9 0,0-1-8 0,4-2 10 15,0-10-8-15,0 5-10 0,17 14 1 16,-7-15 15-16,3 1-11 0,-2-5 4 15,3 1-5-15,1-3 8 0,-1-3-10 0,-1 1-1 16,4 2-9-16,-3 0 4 0,-1-1 0 16,1-1-4-16,-2 2-14 0,-3-1 1 0,-1-1 8 15,-3 0-2-15,0 0-5 0,-2-2 22 0,-1 3-14 16,-1-2 16-16,3 0 5 0,-4 0-2 16,0 2-5-16,0-7-3 0,0 10 2 0,-12 12 8 15,7-11-1-15,-6 2-11 0,4-5 3 16,-2 3 5-16,1-6-6 0,-1 0 8 0,-1-3-6 0,5 1 4 15,-2-3-7-15,7 0-3 0,0 0 3 16,-13 0 5-16,-8-12-7 0,14 4 9 0,0-5-15 16,3 4 6-16,1-2-4 0,3 1-1 0,0 1-1 15,0-3-12-15,15-17 5 0,-5 12-2 16,2 1-9-16,3 1-13 0,0-1-1 0,1 5-3 16,0-3-11-16,1 3 4 0,-1 1-52 0,0 5-45 15,-1-2-47-15,-2 2-62 0,-1 3 24 16,-3 2-219-16,-1 0-66 0,-8 0 38 0,0 0 34 15,7 0 31-15,-7 0 26 0,13 13 39 16,-9-9-11-16,3 10 14 0,-1 3 26 0</inkml:trace>
  <inkml:trace contextRef="#ctx0" brushRef="#br0" timeOffset="226559.1972">2598 16843 226 0,'1'-5'380'16,"1"0"-57"-16,0-1-42 0,-4-1-32 15,2-1-20-15,0 1 24 0,0-3-31 0,0-3-5 16,0-2-30-16,-10-13-4 0,3 8-20 0,-1 3-18 15,1 5 39-15,-3-1-19 0,3 0-7 16,-3 3-34-16,0 4-13 0,0 2-16 0,2 1 8 16,8 3-21-16,-9 0-13 0,-15 11 2 15,9-1-16-15,0 8-8 0,1-3 3 0,1 2 1 16,3-1-12-16,1 1 16 0,4 3-37 0,3 2 24 16,0-5-5-16,2-1-21 0,0-9 6 0,0 4 21 15,0 0-12-15,11 5 9 0,-6-11-13 16,2-2-2-16,0-1-12 0,-1-2 11 0,3 0-14 15,3 0 9-15,19-15-19 0,-12 2 10 16,-1 1-12-16,-1 0-2 0,-2 0 10 0,-2-1-4 16,0 1 18-16,-1 3-9 0,-4 1-5 0,-1 6-20 15,-3-3 16-15,0 1 5 0,-1-1-17 16,-1 3-8-16,0 2 14 0,0 0 4 0,-2 0 6 16,0 0 3-16,0 0-4 0,0 0 23 15,5 14-4-15,-6 3 13 0,2-4 6 0,-1-4-7 16,0 5 12-16,0 3-14 0,0 2 16 0,0 0 1 15,0 3 0-15,0 2-10 0,0 1-11 16,0-2 10-16,-11 26-16 0,6-29 1 0,2 2-6 16,0-3-25-16,1-2-8 0,-1 0-10 0,-1-6-40 15,0-3 0-15,2-1 6 0,0 0-87 0,1-3-76 16,-1-3-71-16,0 2 31 0,0-3-266 16,2 2 33-16,-1-1 32 0,0 1 32 0,-3 2 29 15,4-1 39-15,0 2 22 0,0-3 23 0,0-2 26 16,0 0-17-16</inkml:trace>
  <inkml:trace contextRef="#ctx0" brushRef="#br0" timeOffset="227152.2833">2547 17656 550 0,'-2'-7'431'16,"3"3"-73"-16,-2-1 4 0,0 1-44 0,0 1-22 16,0 1-36-16,1-1-40 0,-1 2-18 0,-2 0-14 15,3 3 0-15,-2 4 10 0,-2 10-8 16,-1 4-9-16,2 2 2 0,-2 4 0 0,-3 8-19 16,-1 5-13-16,2-6-1 0,2 2-11 0,-1 0-16 15,-1-3-6-15,0-6-16 0,4-5-19 16,-1-3 5-16,0-1-48 0,3-5-14 0,-1-2-14 15,2-10-39-15,0 0-25 0,0 5-14 0,0-5 5 16,0 0-147-16,9 9-28 0,-2-16-68 0,1 1 32 16,2-2-255-16,-1 1 39 0,1 1 34 15,0-1 50-15,1-1 24 0,2 3 16 16,1-4 24-16,-2 0 22 0,-1-1 23 0,1-4 0 16</inkml:trace>
  <inkml:trace contextRef="#ctx0" brushRef="#br0" timeOffset="227541.3233">2749 17751 669 0,'1'-6'419'0,"1"4"-69"0,-1-1 17 0,0 0-3 15,0 1-29-15,0 0-16 0,0 1-32 0,-1-3-27 16,-1 3-21-16,-2 2-4 0,2 3-18 0,-1-3-12 16,-5 14-1-16,-5 1-4 0,3 10-13 15,0 0-23-15,3 2 5 0,-2-2-4 0,1-1-42 16,3-1 4-16,0 0-22 0,1-2-7 0,3-8-10 15,0-5-4-15,0 0-11 0,0 0-2 16,0 0-6-16,18 0 9 0,-5-10-14 0,0-9-8 16,2 2-10-16,5-6 2 0,0 0-5 0,1-4-4 15,-2 0-23-15,-5 2 22 0,2 1-2 16,-1-3-22-16,-2 0 18 0,-3 2-13 0,2-1 4 16,-4 0-15-16,-1 2-2 0,-2 1 19 15,-1 2-12-15,-3 2 15 0,-1 10 12 0,0-7-33 16,0-1 0-16,0 8 3 0,-13-11-3 0,-1 6 11 15,-3 3-20-15,-4-3-9 0,12 5-33 16,-7 0-25-16,-1 0-27 0,-19 10-36 16,20-4-43-16,5-5 16 0,0 3-166 0,6-4 29 15,-1 2-296-15,4-2 11 0,-1 1 43 0,3-1 56 16,0-3 36-16,1 3 33 0,1-1 28 16,2-2 26-16,2 3 27 0,8-4 57 0,4 1-37 0,2 0 22 15</inkml:trace>
  <inkml:trace contextRef="#ctx0" brushRef="#br0" timeOffset="253187.0837">6777 9206 406 0,'0'0'330'0,"0"0"-64"16,-14 0-9-16,14-14-23 0,0 14 9 0,0 0-9 15,-21-23-27-15,20 20-22 0,0-1 0 0,-1 2-25 16,2-1-23-16,-2-1 4 0,1 2-15 0,0-1 11 15,-1 2-23-15,2-2-28 0,-1 2-13 0,-1 1-12 16,2 0 8-16,-1 2-7 0,0 4 52 16,1 0 21-16,-4 11-28 0,0 0 3 15,2 1 1-15,-2 0 1 0,2 1-14 0,-2-1 9 16,2 0-15-16,-1-5-12 0,3-13-6 0,0 12-4 16,0-3-14-16,0-1-3 0,0 4-7 15,11 10-4-15,-6-15 0 0,2-4 3 0,0-1-9 16,0 1-5-16,1-2-7 0,2-1-6 0,3 0-10 15,1 0-3-15,20-18-9 0,-17 10-6 0,0-4 1 16,-2 1-4-16,1-4-8 0,-3 0-2 16,-1 1-3-16,-2 1 6 0,-2-1 1 0,-1 0 4 15,-1 6-12-15,-2-1 18 0,-2 4 1 16,0 0-8-16,-2 1 5 0,1 1-5 0,-1 3 2 16,0 0 13-16,0 0 1 0,0 0-6 0,0 0-5 15,-11-5 8-15,11 5-2 0,-3 0 0 0,2 2-6 16,-1 1 16-16,0 0 0 0,2 1-2 15,-2 1-1-15,1 1 20 0,1 2-6 16,-1 10 4-16,1-4-5 0,-2 4-4 0,0 2 6 16,1 0 6-16,0-3-1 0,0 0-14 0,-1 1-3 15,-1-1 18-15,3-2-17 0,0-3 10 0,-1 1-4 16,0-4-5-16,0-1 10 0,0 1 0 0,-3 6-11 16,3-3 10-16,-2-4-14 0,1 0 1 15,-1-1 1-15,1 0 0 0,-2-3-6 0,0 0 13 16,1 0-5-16,-1 0-6 0,-1-1 9 0,0-1-1 15,-7 7-11-15,2-6 6 0,0-1 0 16,1-1-12-16,1-1-21 0,-1 1 12 0,3 0-32 16,-1-1 5-16,7 0-41 0,0 0-38 0,-7 0-17 15,7 0-13-15,-10 0-16 0,-4-9-41 16,11 5-48-16,1-2 23 0,1 1-250 16,1-1 18-16,5-8 42 0,2 2 21 0,1 0 52 15,3-3 14-15,4 2 7 0,-1 2 44 0,3 0 18 16</inkml:trace>
  <inkml:trace contextRef="#ctx0" brushRef="#br0" timeOffset="253535.0209">7115 9310 380 0,'-2'0'366'0,"2"0"-48"16,-1-2-15-16,0 1-17 0,1 1-5 0,-1-2-13 15,0 2-32-15,0-1-5 0,1 0-37 0,-1 1 13 16,2 0-20-16,1 0 7 0,0 0 22 16,1 1-11-16,1-1-19 0,1 1-5 0,1 1-21 15,0-2-16-15,2 0-8 0,1 0-17 16,-9 0-15-16,8 0-5 0,6 0-21 0,3 0 0 15,-2 0-24-15,-1 0-34 0,-3 0-23 0,0 0-35 16,-3 0 2-16,-1 0-111 0,-7 0-19 16,7 0-23-16,-7 0-23 0,0 0-42 15,0 0 23-15,0 0-252 0,12 9 31 0,-14-7 23 16,0-1 19-16,-2 4 42 0,1-4 21 0,-1 0 24 16,-1 2 11-16,0 0 13 0</inkml:trace>
  <inkml:trace contextRef="#ctx0" brushRef="#br0" timeOffset="253770.6385">7095 9382 804 0,'-3'1'326'15,"-2"1"-27"-15,3 0-7 0,-2 1-2 0,2-1-35 16,-1 0-3-16,1 1 23 0,0-1-38 0,2-2-3 16,0 2-15-16,0 1-9 0,3-1-22 0,-1 1-9 15,1-1-16-15,2 0-17 0,2-1-16 0,-1 1-11 16,1 0-26-16,13-1-14 0,-2-1-37 15,-8 0-51-15,1 0-18 0,6 0 3 16,-2 0-83-16,0 0-31 0,-3 0-50 0,-1 0-33 16,4 0 20-16,-1 0-227 0,-1 0-33 0,-2 0 45 15,8-10-1-15,-12 8 59 0,-7 2 11 16,7 0 16-16,-1 0 17 0,2 0 10 0</inkml:trace>
  <inkml:trace contextRef="#ctx0" brushRef="#br0" timeOffset="254275.5056">7507 9327 802 0,'1'-3'380'0,"-1"-2"-41"15,0 3-25-15,1-3-40 0,0 3-9 16,-1-1 10-16,0 0-28 0,-1 0-17 0,1 0-23 15,1 0-5-15,-1 3-30 0,0-2-2 0,0 2-4 16,-1-3-8-16,0 6-2 0,-1-3-3 16,0 2-15-16,0 3-6 0,0-2 1 0,0 1-6 15,0 1-14-15,0 2-19 0,-2 8-5 16,1-3-6-16,1-2-11 0,-1-1-1 0,3-1 2 16,-2 1-22-16,2-2 10 0,0-7-19 0,0 5 6 15,12 15-13-15,-5-11 14 0,-1-6-22 0,3 3 0 16,-1-3 2-16,-1-2 6 0,2-1-15 15,11 0-5-15,-11 0-2 0,5 0 3 16,16-12 2-16,-14 4-1 0,0-1-4 0,-2-1-1 16,-1 0-11-16,-2-1-2 0,-2 0 2 0,-2 2 12 15,-3 0-18-15,-2 1 1 0,0 2 13 16,-2 6-16-16,0 0 18 0,-14-21-18 16,5 16 3-16,-3-1 11 0,-5 0 0 0,1 1 0 15,0 4-11-15,2 0 7 0,-4-1 0 16,5 1-6-16,0 1-13 0,13 0-22 0,-10 0-20 15,1 0-21-15,0 0-31 0,1 0 12 0,8 0-116 16,-9 0-22-16,2 0-43 0,7 0-40 16,-8 0 29-16,8 0-245 0,-7 0 32 0,7 0 21 15,0 0 59-15,0 0 21 0,-6 0 64 16,6 0-10-16,-6 9 40 0,8-6 28 0,3 0-3 16</inkml:trace>
  <inkml:trace contextRef="#ctx0" brushRef="#br0" timeOffset="255685.2864">12844 9111 610 0,'0'0'275'0,"0"0"1"0,-13 0-26 15,13 0 9-15,0-12-26 0,0 12-18 0,0 0 25 16,-14 0-42-16,-1-21-23 0,14 20 24 0,-1-3-3 15,1 1-40-15,1 1 10 0,0-1-22 16,0-2 12-16,2 1-22 0,0 1 0 0,0-2-18 16,-2 5-17-16,12-17-10 0,-4 10-7 0,2-4-2 15,1 5-16-15,-1-1 8 0,0 2-26 0,-2 4 7 16,1 1-7-16,-9 0 0 0,10 0-2 16,1 0-7-16,17 16 1 0,-15-9 9 0,1 4-13 15,-4 2 7-15,0 2-4 0,-3-2-1 0,1 0-6 16,-7-1 7-16,0-2-8 0,-1 1-3 15,0-3-8-15,0 2 6 0,-13 14 5 0,7-12-13 16,-1 1 0-16,-1-2 3 0,2-3-9 0,-4-3-8 16,2-1-1-16,2 1-4 0,3-2-23 15,-2-3 0-15,0 2-22 0,1-2-9 0,4 0 4 16,0 0 6-16,0 0-70 0,0 0 10 16,-6-11-10-16,7 8 5 0,1-2 8 0,7-7 15 15,0 2 17-15,3-3 3 0,2 0 4 16,-1 0-8-16,4-1 15 0,0-1 6 0,1-2 3 0,-2 3 13 15,3-1-20-15,-2 1 9 0,-2-1 0 16,1 1 16-16,-2 2 5 0,-1-1 15 0,-2 0 4 16,-1 2-2-16,1-1 48 0,-6 8-5 0,-1-2-8 15,0-1 2-15,-2 5 30 0,1-1-6 16,-2 0-4-16,0 2-8 0,-1 1-2 0,-1 1 29 16,-1 2 8-16,-1 2 13 0,0 0-4 15,-6 7 17-15,-1 5 4 0,-1 2 4 0,2 1 15 16,-2 2 11-16,2-1-4 0,-2 1-21 0,5-2 2 15,0 1 1-15,2-1-25 0,-1-3-12 0,4 0 11 16,1-5-17-16,0-12-12 0,0 10-1 16,11 13-17-16,1-13-40 0,-3-5-35 0,11 0-45 15,-3-3 9-15,-1-2-173 0,-7 0-44 0,7 0 26 16,20-17-296-16,-12 10 31 0,-6-2 37 16,0 1 45-16,0-2 28 0,-3 1 36 15,0 1 41-15,-1-2-3 0,-4 4 33 0,-3 1 8 16,2 1 36-16</inkml:trace>
  <inkml:trace contextRef="#ctx0" brushRef="#br0" timeOffset="255914.3993">13392 9097 1035 0,'-2'-3'380'0,"1"3"-2"15,0 0-32-15,-1-1-30 0,2 1-20 0,0-1-26 16,0 1-11-16,2 0-28 0,0 1-10 15,1-1-43-15,2 0-11 0,2-1-11 0,0 1-29 16,12 1-28-16,-9-1-44 0,3 0-47 0,4 0 1 16,-1 0-113-16,1 0-50 0,-4 0-42 0,-1 0 20 15,-2 0-286-15,3 8-10 0,-7-5 32 16,-2-1 30-16,0 0 50 0,-4 1 3 0,0-3 34 16,0 3 41-16,-2-1-27 0</inkml:trace>
  <inkml:trace contextRef="#ctx0" brushRef="#br0" timeOffset="256112.426">13358 9195 529 0,'-3'1'433'0,"-1"2"-76"0,1-1 45 15,0-2-27-15,2 2-3 0,1 1-4 0,-2 0-34 16,4-1-19-16,-2 2-43 0,3-1-33 16,1-1-30-16,0 1-6 0,2-2-33 0,11 3-48 15,0 0-36-15,0-4-51 0,1 3-66 16,3-3 3-16,0 0-142 0,-6 0-51 0,-5 0-44 15,3 0 22-15,3 0-231 0,-2 0 22 0,2 0 22 16,-1 0 46-16,3 0 25 0,-3 0 23 0,1 0 3 16,18-12 54-16,-17 7 4 0</inkml:trace>
  <inkml:trace contextRef="#ctx0" brushRef="#br0" timeOffset="256513.9993">13813 9104 906 0,'-2'-3'400'0,"4"1"-5"15,-4-3-23-15,2 5-15 0,-2-1-21 0,-1 1-11 16,1 1-31-16,-1-1-15 0,0 5-16 16,-2-3-17-16,1 3-22 0,-3 7-12 0,-2 1-31 15,-1-1-12-15,4 0 3 0,-2 2-16 0,1 3-34 16,3-4 8-16,1-2-7 0,2-1-16 16,1 0-25-16,0-10 3 0,0 5-5 15,15 17-1-15,-9-15-23 0,8 4 13 0,1-5-23 16,3-2-16-16,-4-3 5 0,-5-1 2 15,7 0-24-15,2 0 16 0,18-12-8 0,-17 2-23 16,-3 2-2-16,-3-4 21 0,3 0-15 0,-3-2 17 16,0-1-18-16,-5 1 15 0,-1-1-27 0,-1-2 11 15,-6 5 3-15,0 12 8 0,0-12-2 16,-11-13-7-16,-4 14-9 0,-4 4 9 16,1-1-6-16,-4 6-3 0,0-1 7 0,1 3-8 15,-3 0-4-15,14 0-23 0,-5 0-8 0,-19 9-23 16,17-5-23-16,0 0-34 0,5 2 12 0,3-2-97 15,1 0-34-15,0-1-22 0,3-3-56 16,0 4 28-16,2 0-258 0,2-2 37 0,0 0 29 16,0 1 37-16,1-1 36 0,0-2 56 15,0 0 14-15,0 0 21 0,0 0 19 0,0 0 22 16,0 5 21-16</inkml:trace>
  <inkml:trace contextRef="#ctx0" brushRef="#br0" timeOffset="260024.535">6640 9922 584 0,'0'0'322'0,"0"0"-54"0,0 0-4 16,0 0 8-16,0 0-31 0,0 0-35 0,0 0 16 16,0 0-10-16,0 0-23 0,-2 19 29 0,-2-4-25 15,4-1-20-15,-3 3 1 0,2-5-5 16,0 0-14-16,1 1-12 0,0-6-10 15,0 5-8-15,15 13 4 0,-9-17-27 0,1-1 2 16,0-3-5-16,1-1-2 0,-1-1-21 0,1-2-1 16,1 0-9-16,-1 0-8 0,5 0-12 15,18-13-6-15,-15 6-14 0,-1-3-16 0,0 0 1 16,-3-2-17-16,-1 0 17 0,0-2-20 16,-4 1 6-16,-1 0-2 0,1-2 1 0,-1 2-7 15,-4 2 8-15,0 1 1 0,-2 3-4 0,1-1-10 16,-1 2 27-16,0 2-7 0,0-2 5 0,1 3-10 15,-1 3 14-15,0 0-10 0,0 0 6 0,0 0-3 16,0-7-10-16,0 2 4 0,0 5 22 16,1 3 4-16,-1 2 17 0,1 1 5 0,-1 1-10 15,2 12 8-15,-2-8 3 0,0 5 19 16,0 3-9-16,0 1-9 0,6 26 4 0,-6-19 3 16,1-1-13-16,-1-14 14 0,0 7-19 0,0 1-2 15,0 4-10-15,0 0 15 0,-12 22-6 16,9-28-10-16,-1 1 7 0,1-2-9 0,-3 0-10 15,0-3 14-15,3-4-4 0,-1-2 2 0,1-1-14 16,0-3 14-16,0 1-11 0,0 0-6 16,-2-4-3-16,1 0 16 0,1 2-9 0,-1-3 10 15,-1 0-22-15,5 0 18 0,0 0-18 0,-7 0 1 16,-9-17 1-16,7 7-2 0,3 1-14 16,0 1 12-16,3 1-6 0,2-2-5 15,-1 1-13-15,2 8-1 0,0-7 4 0,0 1-2 16,0-5-15-16,15-16-4 0,-7 13-13 0,1-1-20 15,2 1-9-15,-1 1-28 0,1 1 10 0,1 1-90 16,2 1-28-16,2-3-57 0,-3 4-31 16,2-1 28-16,-1-1-268 0,0 4 53 0,-1-1 61 15,0 0 13-15,1-1-1 0,2 2 68 16,-1-3 33-16,1 5-9 0,0-2 40 0,-2 3 3 16</inkml:trace>
  <inkml:trace contextRef="#ctx0" brushRef="#br0" timeOffset="260270.1858">7082 10019 948 0,'-2'-1'443'0,"0"-1"-25"0,-1 1-30 0,1 0-31 16,1 1-31-16,1 0-21 0,-1-2-34 0,1 2-32 15,3-1-28-15,0 1-29 0,2-1-21 0,0 0-8 16,3 1-19-16,-1 0-15 0,1 0-16 15,2 0-42-15,-2 0-49 0,0 0-4 0,1 0-1 16,3 0-95-16,0 0-47 0,0 0-52 16,-2 0-32-16,-2 0 20 0,8 9-302 0,-12-8 27 15,0 0 44-15,-1-1 30 0,1 2 29 0,-2-2 33 16,0 2 20-16,-2 0-1 0,0 0 2 0</inkml:trace>
  <inkml:trace contextRef="#ctx0" brushRef="#br0" timeOffset="260492.7787">7038 10118 976 0,'-6'2'365'0,"3"-1"-48"16,-1 2 46-16,2-1-11 0,0 0-21 0,1 2-20 15,0-3-28-15,2 2-1 0,1 0-18 16,1-1-39-16,2 0-19 0,2 1-23 0,6 2-18 16,4 0-5-16,1 3-19 0,1-8-39 15,1 1-35-15,-4-1-31 0,3 0-45 0,3 0 2 16,-4 4-117-16,-11-4-56 0,8 0-39 15,-1 0-65-15,17-11 26 0,-18 7-267 0,-6 0 47 16,1 3 40-16,0-2 52 0,-2 0 26 16,1 0 30-16,0 1 14 0,10-4-1 0,-1 1 47 15</inkml:trace>
  <inkml:trace contextRef="#ctx0" brushRef="#br0" timeOffset="260775.0317">7521 9990 1170 0,'3'-7'536'0,"-2"4"-48"16,1-1-57-16,0 1-32 0,0-1-67 0,0 3-9 15,0-2-31-15,0 3-3 0,0 0-33 16,0 3-3-16,2 1-34 0,-3 1 6 0,7 11-24 16,-3 1-22-16,-2-1-17 0,0 1-14 0,0 5 1 15,-3-13-16-15,0 6-12 0,0 0-13 16,0 1-27-16,0-4-8 0,0 3-70 0,0-1-31 15,7-3-51-15,2 10-45 0,-7-17-27 0,-2 0 15 16,3-2-147-16,-1-1-52 0,2 0 29 0,0-2-270 16,2-1 36-16,-1 1 35 0,0-1 40 15,4 2 41-15,23-6 39 0,-6 2 44 0,2-3-7 16,7 1 37-16,4 1-2 0,7-1-2 0,7 1 66 16</inkml:trace>
  <inkml:trace contextRef="#ctx0" brushRef="#br0" timeOffset="261820.8772">13004 9857 363 0,'-4'-3'441'0,"2"0"-96"15,-1-1 2-15,1 1-47 0,-2 1-5 0,3-2 13 16,-2 1-13-16,0 0-9 0,1-1-20 16,1 0-22-16,0-2-21 0,1 2-27 0,2-2-19 15,-2 6-9-15,10-22-8 0,0 10 2 16,2 5-12-16,-1-3-8 0,-1 6-30 16,5-2-2-16,1 2-16 0,-2 1 9 0,-14 3-22 15,11 0-5-15,14 13-9 0,-13-2 5 0,-1 2-12 16,-3 4 1-16,-3 2-2 0,-1-1 4 15,-4-10-23-15,0 5-1 0,0 3 9 0,-11 18-16 16,5-18 6-16,-4 0 6 0,1-1-21 0,1-2-1 16,-2-2 4-16,-1-2 2 0,1 3-7 15,3-5-3-15,-3-3-22 0,6-2-9 0,-3-1-8 16,7-1-8-16,0 0-28 0,0 0-2 0,-6 0-7 16,-3-11-25-16,9 5-4 0,0 2-8 15,1-1 11-15,1 0-21 0,7-7-32 0,1 0 18 16,-1 2-15-16,5-1 25 0,1 0-2 15,0 0 25-15,0-1-10 0,4 2 11 0,-2-2 8 16,2-2 7-16,0 4 8 0,-3 0 19 0,3 0 5 16,-5-2 9-16,2 1 16 0,-3 3 15 0,-3-2 37 15,-2 4-1-15,-2 0-5 0,-1 1-1 16,-4 3 48-16,3 2 1 0,-1-3-7 0,-1 3-12 16,-2 0 22-16,0 0 14 0,-2 3 10 15,0 1 12-15,-4 9 3 0,0-1 13 0,-3 2-12 16,0 4 27-16,-3 5-22 0,3-6 1 15,1 3-12-15,0-1 5 0,2 0-30 16,0-1-6-16,4-2-15 0,0-1 22 0,2-5-31 16,0-10-22-16,0 10-30 0,16 9-43 0,-6-14-37 15,1-3-39-15,8 3 11 0,3-5-139 16,-10 0-72-16,6 0 29 0,4 0-313 0,27-13 83 16,-22 6 18-16,-6 0 34 0,1 0 44 15,1 0 30-15,-2 0 18 0,-1 0 37 0,1 1 31 16,-4 1 44-16,-1-3-25 0</inkml:trace>
  <inkml:trace contextRef="#ctx0" brushRef="#br0" timeOffset="262038.4501">13593 9890 934 0,'-4'-1'536'0,"2"-2"-58"0,-2 0-46 15,2 1-28-15,1 0-38 0,0 1-27 0,-1-1-30 16,2 1-30-16,0 0-28 0,2 0-18 0,1 0-36 15,2 0-14-15,-1 1-8 0,3 0-58 16,1 0-47-16,-1 0-58 0,2 0-73 0,0-2 6 16,9-1-145-16,-10 3-75 0,2 0 26 15,0 0-297-15,-1 0 40 0,-1 0 52 0,-8 0 31 16,8 0 51-16,-8 0 19 0,13 10 30 0,-12-5 28 16,-1-2-42-16,-2 1 69 0</inkml:trace>
  <inkml:trace contextRef="#ctx0" brushRef="#br0" timeOffset="262240.988">13508 9996 880 0,'-5'1'520'0,"-1"3"-37"0,3-3-31 15,0 2-33-15,1 0-9 0,2 0-27 0,3-2-25 16,-3 1-41-16,3 0-36 0,1 0-23 0,2 0-28 16,11 4-25-16,1-1-27 0,3-5-37 0,-1 2-69 15,-8-2-54-15,3 0-50 0,4 0-67 16,0 0 9-16,-1 0-170 0,19-10 24 15,-27 7-308-15,0 1 29 0,-5-2 35 0,1 2 30 16,-3-1 28-16,2-1 19 0,-1 1 36 0,0 0 36 16,-1 1 40-16,1-3-9 0,4-5-2 15</inkml:trace>
  <inkml:trace contextRef="#ctx0" brushRef="#br0" timeOffset="262482.6319">13838 9851 610 0,'1'-4'601'0,"1"1"-94"0,0 0-57 0,-1 0-30 16,2 0-24-16,1 3-17 0,0 2-23 16,2 1-24-16,7 6-29 0,-4 3-31 0,2 3-6 15,-4 2-29-15,2 3-25 0,-5 0-24 16,-2-2-18-16,-2-7-16 0,0 3-14 0,0 1-15 16,-12 19-103-16,9-19-48 0,-3-2-43 0,1 1-82 15,-1 1 14-15,1-6-130 0,2-4-58 0,1-1 28 16,-4-3-258-16,4 4 25 0,1-5 45 15,-1 0 58-15,2 0 8 0,0 0 35 16,0 0 17-16,0 0 49 0,0 0 22 0,0-5-25 16,-2 3 49-16</inkml:trace>
  <inkml:trace contextRef="#ctx0" brushRef="#br0" timeOffset="281035.7194">8580 9252 367 0,'0'0'340'0,"0"0"-45"0,0 0 3 15,0 0-36-15,0 0-4 0,0 0-50 16,-14 0 5-16,14 0-30 0,0 0-11 0,0 0 2 16,0 0-19-16,0 0 21 0,0 0-21 15,0 0 10-15,0 0 2 0,0 0-21 0,17-15-15 16,0 18-23-16,2-1 3 0,2 0-15 0,1 0-10 15,2 1-9-15,-3-1-12 0,-3 1-14 16,2 1-21-16,-2-2-3 0,0-1-76 16,-5 2-36-16,-3-3-43 0,-1 0-35 0,-9 0-37 15,0 0 18-15,0 0-287 0,7 0 15 16,-7 0 46-16,5-5 27 0,-7 5 31 0,-5 0 15 16,2 0 13-16,-1 0 16 0,0 1 16 0</inkml:trace>
  <inkml:trace contextRef="#ctx0" brushRef="#br0" timeOffset="281241.2633">8563 9354 614 0,'-3'2'358'0,"0"1"-34"15,2-1-31-15,-1 0-37 0,0 0 32 0,2 1 12 16,2-2-30-16,-1 0-34 0,3 1-18 16,0-1-33-16,2 1-5 0,12 1-26 0,-3-1-26 15,6-1-17-15,0-1-8 0,-1 1-24 16,3-1-6-16,-2 1-112 0,0 1-36 0,-7-2-60 15,-4 0-59-15,7 0 18 0,-1 0-248 16,2 0-12-16,-1 0 28 0,9-12 21 0,-15 9 14 16,-4 1 73-16,-1-1-11 0,0 0 12 15</inkml:trace>
  <inkml:trace contextRef="#ctx0" brushRef="#br0" timeOffset="281610.7491">8807 9102 756 0,'-4'-2'321'0,"0"1"-15"0,1-1-36 16,1-1-29-16,1 3-30 0,-2-1-24 16,2 0-18-16,-2 2-29 0,3-1 10 0,0 1 16 15,1 2-25-15,3 0 1 0,0 1-15 0,8 6 5 16,1 0-10-16,4-1-10 0,4 2-1 15,1 0-15-15,1 0-2 0,0 0-28 0,1 1-14 16,1 0 5-16,-3 2-15 0,-1 2 15 16,-5-1-5-16,-2 0-7 0,-3 2-22 0,-1 0 11 15,-5-1 18-15,-4 0-40 0,-1-3 9 0,0-5 21 16,-11 13-25-16,2-7 20 0,-3 0-2 16,-2 0-26-16,-1-5 31 0,-2 2-25 0,-1-3-24 15,-3-2-6-15,-1 2 2 0,2-1-69 16,-1-3-39-16,-3-1-38 0,3-1-75 0,5-2 20 15,16 0-267-15,-11 0 47 0,1 0 13 0,3 0 32 16,-1-12 31-16,6 8 24 0,4 0 36 16,12-3 24-16,6-2-12 0</inkml:trace>
  <inkml:trace contextRef="#ctx0" brushRef="#br0" timeOffset="282017.3435">9639 9229 893 0,'1'-2'354'0,"-4"-1"-53"0,2 2-1 0,0 1-41 16,-1 1-31-16,0 0-26 0,1 2-24 16,-2 1 48-16,0 1-12 0,-4 9-24 0,0 1 4 15,3 1-11-15,0-1-9 0,1 2-7 0,2 1-8 16,1-6-10-16,0-12 6 0,0 9-15 15,13 14 0-15,-3-12-20 0,1-4 2 0,6 0-21 16,3-2-9-16,-1-1 0 0,3-3-5 0,-11-1-11 16,6 0-3-16,5 0-11 0,23-14-10 15,-21 2-4-15,-2 2-20 0,-2-4 15 16,-1 0-8-16,-3-2-9 0,0 1 8 0,-3-3-7 16,-3 2-4-16,-1 1-3 0,-7 1-2 0,-1 5-9 15,-1 2-6-15,-19-10 12 0,1 10-11 16,-3 0-15-16,-4 4-33 0,-5 1-28 0,-1 0-35 15,16 2 10-15,-7 0-97 0,-28 10-24 16,22-6-44-16,3 0-61 0,1 1 28 0,3 0-226 16,8 0 35-16,-2-2 39 0,1 6 26 0,2 0 40 15,0-1 8-15,0 0 49 0,0 1 21 16,1 3 23-16,-3-1 4 0</inkml:trace>
  <inkml:trace contextRef="#ctx0" brushRef="#br0" timeOffset="284232.3995">8522 10018 664 0,'0'0'322'0,"0"0"-25"0,0 0-5 0,0 0-42 15,0 0-12-15,0 0-2 0,0 0-28 16,6-24-23-16,14 27-12 0,-9-3-21 0,3 0-16 16,4 0 6-16,15 8-16 0,-14-6-12 0,-1 1-9 15,-1-1-11-15,1 2-53 0,-4-2-50 16,-2-1-44-16,-2 0-38 0,-1-1-49 0,-1 0 14 15,-8 0-244-15,0 0-38 0,8 0 23 16,-8 0-15-16,7 0 25 0,-7 0 26 0,0 0 44 16,0 0-5-16</inkml:trace>
  <inkml:trace contextRef="#ctx0" brushRef="#br0" timeOffset="284458.5001">8535 10110 623 0,'-2'3'355'16,"-2"-2"-36"-16,4 2-2 0,0-2-34 0,0 2-35 16,2-1 23-16,0 0-27 0,2 0-41 0,2-1 3 15,1 1-33-15,12 0 5 0,1 1-37 16,3-2-13-16,-1 0-7 0,2 1-42 0,4 0-9 16,-4-1-78-16,1-1-36 0,-13 0-44 0,6 0-44 15,2 0-44-15,2 0 14 0,1 0-261 0,17-11 19 16,-18 7 11-16,-1 1 21 0,-2-3 27 15,-5 6 18-15,-4-3 35 0,-2 1-39 16</inkml:trace>
  <inkml:trace contextRef="#ctx0" brushRef="#br0" timeOffset="284881.6656">8812 9820 350 0,'-3'-2'374'0,"-1"1"-67"16,0-1-25-16,1 2-22 0,1 0-11 0,-1-2-42 16,1 3 8-16,0 0-11 0,-1 1-7 15,1 0-22-15,2 2 12 0,0 1-5 0,0 0-13 16,3 1-10-16,6 7 0 0,2 1-2 0,3-1-29 15,2-2-7-15,3 5-19 0,3-5 5 16,3 1-16-16,-2-2-13 0,3 1-7 0,-3-1-2 16,0-1-12-16,0 3-6 0,2 0-1 0,-2 0-13 15,-5-2-4-15,-3 1 4 0,-1 0-12 16,-3 1-4-16,-2-1 8 0,-7-3-2 0,-1 0-9 16,-1-8-2-16,0 13-6 0,-16 12 5 0,3-12-5 15,-3 2 4-15,-3-3-16 0,-2 1-6 16,2 1-16-16,-5-2 2 0,1-3-54 0,-2 3-44 15,1 0-31-15,-2-2-24 0,3 0-26 16,-2 0-21-16,6-2 19 0,1-4-222 0,3 0-27 16,5-1 50-16,5-1-6 0,5-2 68 15,0 0-3-15,-4-3 44 0,7 2 2 0,3 0 22 16</inkml:trace>
  <inkml:trace contextRef="#ctx0" brushRef="#br0" timeOffset="286511.2037">9670 9962 829 0,'0'0'286'15,"0"0"-16"-15,0 0-34 0,0 0 4 0,0 0-12 16,0 0-18-16,0 0-8 0,0 0-15 0,0-12-21 16,0 12 25-16,0 0-9 0,0 0-8 0,0 0-15 15,0 0-4-15,0 0-17 0,0 0 10 16,0 0-11-16,0 0-7 0,0 0-13 0,0 0-3 15,0 0 1-15,0 0 1 0,0 0-7 0,0 0-5 16,0 0-9-16,0 0 15 0,0 0 5 16,0 0 7-16,0 0-4 0,32 14 1 0,-27 4 1 15,-1 2-17-15,2 3 9 0,-1 1-16 16,-2 3-6-16,0 3 4 0,3-1-18 0,-3-2-6 16,0 1-8-16,-2 0-15 0,1-7 11 15,0-1-36-15,-1-4-37 0,2 1-26 0,-2-7-33 16,0-2-34-16,-1-3-23 0,3 1 13 0,-2-3-116 15,0-1-57-15,-1-2-57 0,1 2 30 16,-1-2-253-16,0 0 54 0,0 0 24 16,-1-10 27-16,-1 6 61 0,1 1 37 0,-1 1 24 15,0-1 20-15,-2-1 31 0,2 1-7 0,-3 1 34 16</inkml:trace>
  <inkml:trace contextRef="#ctx0" brushRef="#br0" timeOffset="296866.9862">8164 10680 620 0,'0'0'251'0,"0"0"-22"0,0 0-13 15,0 0-32-15,0 0-11 0,0-13-9 16,0 13-18-16,0 0-8 0,0 0-7 0,0 0 17 15,23-20-19-15,-23 18-11 0,-1 1 0 16,1 0 5-16,1 1-16 0,-1 0-24 0,0-1 16 16,-1-1 4-16,1 1-20 0,0 1-6 0,1-1 2 15,-1 1 9-15,0 0-31 0,0 0-6 16,0 1-5-16,0 0-5 0,0-1-5 0,0 4 67 16,-1 0 14-16,1 3-7 0,0 2-3 0,1 12 8 15,-1-10-12-15,0 6 3 0,0 2-6 16,0 3-9-16,0 0-2 0,0 1-7 0,0-1-3 15,-11 18 2-15,9-22-15 0,1 0-8 0,-1-5-4 16,1-3-4-16,1-2-3 0,-1-1-1 16,1-2-15-16,-1 1-2 0,0-4 11 0,0 2 2 15,0-1-12-15,1-1 6 0,-1 1-8 16,0-1 5-16,1-1-2 0,-2 1-3 16,1-2-4-16,-1 0 0 0,1 0-12 0,-1 0-2 15,0-1-3-15,1 1 12 0,-1 0-1 0,1-2-3 16,0 2-4-16,0 0 1 0,1-1 0 15,0 0-2-15,-1 1-4 0,3 0-1 0,2 0-5 16,-1-3 0-16,3 1-3 0,0 2 1 0,10-2-3 16,1 0 9-16,-1 1-1 0,-3 0-11 15,-1 1 14-15,8-1-1 0,-4 1-3 0,-2-1 2 16,-2 1-9-16,-2 0 8 0,-1 0 1 0,-9 0-13 16,7 0-28-16,2 0-8 0,-3 0-21 15,0 0-18-15,-6 0-32 0,9 0 11 0,-2 0-71 16,-7 0-23-16,7 0-30 0,-7 0-51 15,0 0 25-15,6 0-191 0,1-7-37 0,-6 6 26 16,0 0 39-16,-1-1 21 0,0 0 34 0,0-1 20 16,0 2 47-16,1-3-16 0,-2 2-22 15</inkml:trace>
  <inkml:trace contextRef="#ctx0" brushRef="#br0" timeOffset="297154.2585">8355 10827 732 0,'-1'-3'387'0,"0"-2"-3"16,0 3-19-16,1-3-36 0,0 3-28 0,-2-1-17 16,2 3-21-16,0 0 6 0,0 3-14 15,0 0-2-15,1 1 6 0,0 1 2 0,0 3-22 16,3 11-15-16,-4-10-10 0,3 23-23 0,-2-11-27 16,-1 2-4-16,1-2-23 0,1 0-3 15,1-1-1-15,0-3-12 0,-2 0-17 0,0-3-23 16,4 0-13-16,-2 4-38 0,-3-9-22 15,2-1-41-15,0-4-34 0,0 2-27 0,-2-4-48 16,2 3 14-16,-1-3-98 0,-1 0-58 0,1-1-77 16,0-1 32-16,0 0-231 0,1 0 54 0,-2 0 29 15,-3-1 35-15,3 1 50 0,-1-1 27 16,0 1 19-16,-1-1 38 0,-2 1-10 0,1 0 53 16,1-1-27-16</inkml:trace>
  <inkml:trace contextRef="#ctx0" brushRef="#br0" timeOffset="306475.8186">6853 10705 287 0,'0'0'256'0,"0"0"-39"0,0 0-14 15,0 0-28-15,0 0-19 0,0 0 11 0,0 0-16 16,-14 0-1-16,14 0-6 0,0 0-18 15,0 0 14-15,0 0-12 0,0 0-22 0,0 0 22 16,0 0-26-16,0-13-12 0,0 13 4 16,0 0-3-16,0 0-6 0,0 0 0 0,0 0 3 15,0 0-30-15,0 0 0 0,0 0-9 0,0 0 13 16,0 0 10-16,0 0-25 0,0 0 6 0,0 0-22 16,0 0 14-16,0 0-12 0,0 0-8 15,0 0-5-15,0 0 6 0,0 0-9 0,0 0 11 16,0 0 2-16,0 0 5 0,0 0-14 0,0 0 4 15,0 0-2-15,0 0 16 0,0 0-15 16,-26 6-2-16,24-1 35 0,-3 10-4 0,4-3-5 16,-1-2-6-16,0 7 32 0,0-3-23 0,0 4 7 15,1-5-23-15,-1-3 17 0,2 0-14 16,-1-1 6-16,1-1-13 0,0 1 17 0,0-3-14 16,0-6-2-16,0 7 1 0,0 0-5 0,0-7-12 15,0 9-9-15,0-4 13 0,0 2 1 0,0-7-5 16,0 8-11-16,14 5 12 0,-10-11 2 0,11 6-13 15,-4-3 6-15,1-2-2 0,-3-2 8 16,0 0 0-16,1-1-12 0,-3 0 0 0,-7 0 1 16,7 0-3-16,0 0 7 0,6 0 5 15,15-10-2-15,-14 4-12 0,-2-2 6 0,-2 1-22 16,1-5 24-16,-1 2-7 0,0-2 4 0,-1 0-4 16,-1-2-5-16,0-1 8 0,0-1 11 0,-3 4-19 15,1 2-4-15,-2 0-5 0,-2 4 28 16,2 0-10-16,-3-1 10 0,1 2-19 0,-1 0 13 15,0 2 3-15,-1-1-9 0,1 0 2 0,0 0 7 16,-1 4-8-16,0 0 15 0,0 0-9 16,0 0 3-16,0-5-9 0,0 5 16 15,0 0-9-15,0-8 1 0,0 8-8 0,0 0 9 16,0 0-8-16,0-6 2 0,0 6-8 0,0 0 12 16,0-7-5-16,0 9 11 0,0 1-3 0,-1 0-7 15,1 1-1-15,0 1 4 0,-1 1-7 16,1 0 10-16,-1 2 4 0,1 1 4 0,0 6-8 15,0-1-1-15,0 3 5 0,0-2-2 16,-9 19 5-16,7-17-9 0,2-3 7 0,-1 4 4 16,1-9-3-16,0 3-15 0,0-1 13 0,0 1-2 15,0 1-7-15,0-3 2 0,0-1-2 16,0 6 2-16,0-1-2 0,0-1-9 0,0 0-2 16,0-3 4-16,0 0 4 0,0-1-5 0,0-1 1 15,0-2 11-15,0 0-5 0,0 1 15 16,0-1 0-16,0 1-4 0,0 2 15 0,-13 12 5 15,7-13-1-15,-4 1-8 0,1-4-4 16,1 1 0-16,0-2-3 0,-1 0 4 0,2-1-10 16,-10 0 13-16,4 1-3 0,2-2-25 15,1 0 9-15,1-2 3 0,9 0-8 0,-7 0-24 16,1 0-7-16,6 0-15 0,-10 0-31 16,3 0-19-16,7 0-14 0,-14-11 9 0,10 7-105 15,2-1-27-15,1-3-70 0,1 3 28 0,2-2-234 16,-2 0-21-16,13-17 42 0,-5 9 13 15,3 1 39-15,3 2 52 0,0-1 9 0,2 2 36 16,1 1 7-16,4 1 46 0,-1 1-3 16</inkml:trace>
  <inkml:trace contextRef="#ctx0" brushRef="#br0" timeOffset="306755.5612">7237 10887 280 0,'0'-2'491'0,"1"2"-109"0,0-5-58 16,-1 4 44-16,2-1-26 0,-4 0-43 15,5 0-1-15,-2 1-21 0,-1 0-28 16,2-1-19-16,-1 1-26 0,0-2-18 0,0 5-15 16,1-4-25-16,1 2-5 0,0 3-32 0,1-3-1 15,0-1-2-15,1 1-21 0,1 0-1 0,1 0-15 16,-1 0-22-16,-6 0-34 0,0 0-63 15,10 0 5-15,0 0-160 0,-4 0-62 0,0 0 30 16,-6 0-265-16,8 0 8 0,-8 0 54 16,8 0 24-16,-8 0 43 0,9 10 3 0,-9-7 44 15,-2 2-18-15,-1 0 39 0,-5 8 6 0</inkml:trace>
  <inkml:trace contextRef="#ctx0" brushRef="#br0" timeOffset="306949.0783">7228 11003 621 0,'-3'3'367'0,"1"0"-9"0,0-1-50 15,1 0 39-15,0 0-6 0,1 1-17 0,1 0-28 16,1-1-5-16,1 1-21 0,1-1-24 0,1 0-34 16,0-2-17-16,2 2-16 0,0-2-17 15,0 0-20-15,12 3-34 0,-11-3-28 0,2 0-45 16,2 0-56-16,2 0 1 0,1 0-152 16,15-11-79-16,-19 6 25 0,-2 1-277 0,0 2 25 15,-2-1 53-15,-1 2 15 0,-1-3 28 0,1 2 34 16,1 0 15-16,-3 0 40 0,1 0 12 15,0-1 3-15</inkml:trace>
  <inkml:trace contextRef="#ctx0" brushRef="#br0" timeOffset="307461.4456">7561 10907 212 0,'-4'-2'456'0,"1"-1"-62"0,0 0-58 16,1 1-6-16,-1-2-44 0,-1 0-36 0,-1 0 30 16,2 1-14-16,-1-1-29 0,1 0-3 15,-1-1-29-15,1 1 7 0,1 0-9 0,0-2-23 0,0 2-22 16,0-2-11-16,2 6-16 0,0-6-14 16,0 6-22-16,13-25 7 0,-5 13-17 0,0 0-3 15,5 2-19-15,-1 3-4 0,1-1 3 0,-2 4 1 16,0 3-15-16,1 1-2 0,-12 0-2 15,11 0-3-15,15 13-12 0,-16-5-4 0,-1 1 0 16,-3 4-7-16,-3-3-12 0,-2 3 16 16,-1-3-12-16,0-10 12 0,0 13-11 0,-12 16 3 15,5-14-2-15,0-1-4 0,-4 0-5 0,1-1 10 16,-1-1-1-16,-2 2-8 0,0-5 8 16,1 1-12-16,-1 0 10 0,2-2-2 0,0-1 4 0,0 0-12 15,3-3 6-15,2-1 5 0,1 0-15 16,1 2 7-16,-1-3-5 0,2 0 12 0,3 3-7 15,-2-5-6-15,1 1 9 0,1 0 8 16,0-1-7-16,0 0 5 0,0 0-5 0,12 6-7 16,-6-5 9-16,2-1-5 0,12-1-2 0,-10 1-2 15,7 0-5-15,2 0 9 0,3 0-6 16,24-11-31-16,-22 9-26 0,-2-3-46 0,4 2 10 16,-2 2-95-16,-6-5-70 0,1 2-67 15,-2-1 30-15,0 0-242 0,-3 0 54 0,-2 1 26 16,2-1 39-16,2 2 36 0,2-1 21 15,4 2 25-15,4 0 4 0,2 0 24 0,1 0 35 16</inkml:trace>
  <inkml:trace contextRef="#ctx0" brushRef="#br0" timeOffset="308999.71">8105 10886 887 0,'-2'-1'335'0,"0"-2"-29"0,0 1-32 0,0 0-16 16,1 0-23-16,0-2-20 0,2 1-22 0,0-1-29 15,0 1-16-15,0-2 21 0,1 2-19 0,-1-1-17 16,0 0-3-16,1 1 9 0,-1-1-17 15,0 1-5-15,0 1-21 0,0-1 9 0,-1 1-29 16,1 0-20-16,-1-1 9 0,0 3-15 16,-1 0 7-16,0 2 1 0,1 1-1 0,-1 1-2 15,0 2 4-15,-1-1 10 0,0 1-11 16,2 0-14-16,-1 2 16 0,1-1-4 0,0 2-8 16,0 4-1-16,0-1 3 0,14 13-1 15,-7-17-9-15,0 0 2 0,-2-2-11 0,3-3 6 0,6 3 3 16,-2-4-7-16,-1-1-3 0,-11-1-11 15,14 0 1-15,17-9 2 0,-16 2-3 0,0-1-10 16,-2-2-9-16,-1-1 3 0,-3-6-3 16,0 2-9-16,0-1 9 0,-2-2-3 0,-3 1-4 15,1 0 9-15,-3 5-8 0,-2 12 3 0,0-10-5 16,0 1 7-16,0 2-7 0,-11-3-2 16,6 9 1-16,-2 0 8 0,1 1-1 0,-1 0 1 15,0 2-2-15,-10 5 9 0,0 2 1 0,4 1-8 16,0 3-8-16,1-1 13 0,3 2 1 15,2 1 10-15,2-1-4 0,1 1 4 0,4-1 1 16,0-14 3-16,0 9-7 0,0 2-4 16,11 12 5-16,-6-17 0 0,1-1 6 0,2 1-7 15,4 4-3-15,-1-7 4 0,1-1-3 0,5 1-3 16,-17-3-6-16,12 0 8 0,-2 0-11 16,11-11 4-16,-14 7 2 0,5-5-9 0,-2-1-5 15,-2-3 2-15,-2-1-3 0,-1 0 1 0,-2-1 1 16,-2 1 9-16,-1 14-2 0,0-14-4 15,0 0 5-15,-15-8-6 0,8 14-3 0,-4 0 5 16,0 3-5-16,0 2 4 0,1 2 2 0,10 1-2 16,-14 0 2-16,-2 0 2 0,-14 12-8 0,16-5 6 15,0 0 1-15,2 3-5 0,2 0 9 16,1 2 1-16,2 0-2 0,5-1-3 0,0-3 3 16,2 2 0-16,-1-3 2 0,1-7-6 0,0 11 10 15,10 9-3-15,-5-12-4 0,4 2 7 16,-2-3-2-16,0-5-9 0,-1 1 11 0,2-1-6 15,-2-2-3-15,-6 0 12 0,0 0-10 0,7 0 11 16,-7 0-12-16,17-12 1 0,-9 1-3 16,-2-4-2-16,-2 2 4 0,-3-4-8 15,-1 8-6-15,0-5-1 0,0-3-4 0,0 0 12 16,-14-15-9-16,8 19 10 0,-1 3-6 0,2 3 4 16,-1 1-4-16,-1 2 7 0,2 3 3 15,-2-1 3-15,7 2 0 0,0 0-24 0,-7 0 17 16,-11 16-3-16,7-5 7 0,4 2-9 15,2 2 7-15,3-3 8 0,0 1 4 0,2-4 6 16,0-2-5-16,0 6 0 0,12 10-8 0,-5-10 7 16,2 0-12-16,1-5 14 0,-3-2-10 0,3-2 8 15,3 4-2-15,-1-7 3 0,-1-1 5 16,-11 0-6-16,10 0 2 0,2 0-6 0,12-11 5 16,-11 3-5-16,-2 0 0 0,-2-2-5 15,2-4-5-15,-6-2 0 0,1-1 9 0,-5-1 1 16,-1 9 3-16,0-5 4 0,0-3-14 0,0 0 4 15,-14-17-11-15,5 22 11 0,1 0-9 16,-2 4 15-16,2 1-4 0,0 4-2 0,0 2-6 16,8 1 1-16,-8 0-2 0,0 0 8 0,-10 19-14 15,7-5 14-15,-1 2-2 0,5 2-13 0,1 1 23 16,0 1-2-16,3 0-2 0,2-2-7 16,1-8 4-16,0 5 7 0,12 17-5 0,-4-14 14 15,0-2-6-15,3 0-2 0,0-3-1 16,0-3 4-16,2-2-11 0,-4-2 11 0,7-2-14 15,-4-1 10-15,-2 0 3 0,-10-3-11 0,8 0-8 16,0 0 3-16,12-12-3 0,-7 4-16 0,-6 1 16 16,1-6-18-16,-1-1 8 0,-2-2 1 15,-1-2 6-15,-2-2 13 0,-2 4-18 0,0 8 15 16,0-7-7-16,-13-16 10 0,5 17-18 16,1 2 4-16,-1 5 9 0,-3-2-19 0,2 5 20 15,1 0 9-15,8 4-18 0,-8 0 8 0,-1 0-3 16,-12 21-9-16,8-5 15 0,3-1-1 0,1 3 2 15,-1 0 0-15,2 0 6 0,5 0-4 16,-3 1 1-16,4-3 16 0,2 4-27 0,0-13 18 16,0 2-8-16,0-1 10 0,12 13-5 0,-6-13-2 15,0-2-3-15,1-2 13 0,-1 0-10 16,0-3-3-16,-2-1-10 0,-4 0-18 0,0 0 8 16,14 0 5-16,12-19-15 0,-15 7 10 15,-1 0-16-15,-2-5 16 0,-1 0-13 0,-2-5 2 16,-2 0 6-16,-1-3-4 0,-1-1-4 0,-1 0 9 15,0 14 5-15,0-7 5 0,-17-19-14 0,7 18 4 16,1 2 1-16,-5 5 11 0,2 1-4 16,-1 0-16-16,-3 7 11 0,2 1 15 0,-1 4-2 15,15 0-12-15,-13 0 17 0,-16 16-19 16,15-6 16-16,2 5 5 0,0 2-1 0,3 2 14 16,0 1-19-16,4 2 8 0,2-2-3 0,2 1 0 15,1-10 11-15,0 4-12 0,11 19-8 0,-3-17 2 16,3-1-77-16,0-2-36 0,-1-3-35 0,1-3-29 15,5-2 18-15,-3-3-253 0,-3 0-56 16,0-1 42-16,0-1 33 0,0 0 27 0,-10-1 14 16,13 0 16-16,0 0 24 0,-1 0 31 15,-1 0 0-15</inkml:trace>
  <inkml:trace contextRef="#ctx0" brushRef="#br0" timeOffset="309484.5005">8581 10878 306 0,'-3'-1'434'0,"0"1"-53"0,0-1-46 16,1-1-41-16,0 2-8 0,0 0-31 0,1-1-31 15,-1 1 12-15,0-1-38 0,0 0-12 0,0 1-1 16,0 0-13-16,2 0-6 0,-1-2-8 0,1 1-6 15,0 1-26-15,0 1-6 0,0 1 4 0,2-2-1 16,1 1-1-16,3-1 2 0,0 1-20 16,1 0 2-16,14 1-9 0,-10-2-9 0,21 4-14 15,-10-2-4-15,0-2-3 0,2 3-22 16,0-3 4-16,-3 0-9 0,-10 0-1 0,3 0-25 16,2 0-14-16,-3 0-30 0,-1 0-21 0,-3 0-35 15,-2 0 9-15,0 0-80 0,-7 0-33 0,7 0-54 16,-7 0-22-16,0 0 27 0,0 0-251 0,7-3 28 15,-9 3 20-15,-1 0 13 0,-2 3 32 16,-1-3 65-16,1 2-25 0,-2-1 54 0,-9 5 19 16,0-1 3-16</inkml:trace>
  <inkml:trace contextRef="#ctx0" brushRef="#br0" timeOffset="309701.6385">8596 10989 600 0,'-2'0'362'0,"-1"3"-30"0,3-1-25 15,-1 1-37-15,1-1 66 0,2 0-16 16,1 1-20-16,1 0-35 0,1 0-17 0,13 2-23 16,-2 1-29-16,3 0-15 0,0-4-15 0,-1-1-25 15,2 1-9-15,2 1-18 0,-12-3-34 16,5 0-34-16,1 0-53 0,2 0 0 0,0 0-109 16,16-13-33-16,-17 9-53 0,0-1 19 0,-3-1-271 15,-1 2 7-15,-3 2 0 0,3-5 46 16,-2 2 38-16,-3-1 39 0,-2 2 20 15,-2 1-37-15,-1-1 54 0</inkml:trace>
  <inkml:trace contextRef="#ctx0" brushRef="#br0" timeOffset="310085.6636">8787 10696 884 0,'-3'-1'320'0,"0"0"6"0,1 1-48 16,0 0-34-16,-1 1 3 0,3 1-27 0,-1-1-24 15,2 2 22-15,0-1-30 0,1 2-37 16,2 2 12-16,6 5 7 0,3 2-26 0,2-1 3 16,0 1-24-16,2 1 0 0,0-3-11 0,3 4-9 15,-2-2-18-15,2 1-4 0,-2 1-4 0,1-1-29 16,0-1-3-16,-6-2 10 0,2 1 2 0,-2 1-20 15,-2-1-11-15,-1-2 1 0,-2 4-20 16,-3-5 22-16,-2 1-10 0,-1-3-1 16,-2-7-3-16,0 9-4 0,-12 12 4 0,2-8-2 15,-3 0-12-15,-2-2 16 0,-4 3-49 0,1-4-3 16,-1-1 3-16,-1 0 3 0,0 0-58 16,1-3-44-16,-2 2-27 0,3-2-55 0,-1-2-46 15,3-1 22-15,3-2-250 0,6 1 52 16,3-2 14-16,1 0 44 0,3 0 13 0,4-3 42 15,0 3 33-15,15-3-41 0,2-1 54 0</inkml:trace>
  <inkml:trace contextRef="#ctx0" brushRef="#br0" timeOffset="310758.9742">9296 10861 210 0,'-2'-3'426'0,"0"1"-55"16,1 1-69-16,1-1-2 0,-1 2-25 0,-1-2-41 15,1 1-15-15,-3 0 2 0,2-2-26 0,0 2 26 16,0-1-21-16,1 1-19 0,-2-1 2 16,3 1-22-16,-2-1 11 0,0 1-18 0,2 0-7 15,-2-2-11-15,3 2-11 0,-2-2-15 0,2-1-6 16,-2 1-20-16,4-1-4 0,0 0-13 15,-3 4 3-15,9-8-19 0,-5 6 2 0,9-5-4 16,3 0-16-16,-7 4-4 0,3 2 6 16,-12 1-12-16,7 0 5 0,0 0-1 0,14 18-2 15,-12-6-9-15,-1 3 5 0,-2 1-22 16,-2 2 15-16,-2-3-8 0,-2-9 2 0,0 6 4 16,0 2-6-16,-15 18 6 0,9-20 0 15,-2 2-4-15,0-1-8 0,-2 0 2 0,2-3 3 16,-2 0-6-16,-3 3-5 0,6-9 15 0,-1 1 3 15,0-1-9-15,3-1-2 0,-1 0 2 0,2-3-5 16,0 3-3-16,0-2 8 0,1 0-1 16,-2 1 6-16,3 2-9 0,0-4 6 0,1 2 0 15,0-1-1-15,1-1-13 0,0 3 5 0,0-3 13 16,0 0-11-16,0 0 1 0,11 4 5 16,-5-3-2-16,2-1 3 0,13 2-9 0,0 0 6 15,4-2 3-15,0 0-9 0,1 5 7 0,1-5-7 16,-7 2-24-16,-9-2-19 0,4 0-25 15,4 0 6-15,-3 0-60 0,0 0-70 16,-6 0-47-16,1 0 22 0,-4 0-232 0,5-10-36 16,-8 8 28-16,-1-1 33 0,1 3 46 0,-3-1 13 15,0-2 9-15,1 2 40 0,-3-1 18 0,1 0 13 16</inkml:trace>
  <inkml:trace contextRef="#ctx0" brushRef="#br0" timeOffset="312908.7086">9490 10519 520 0,'0'0'255'0,"0"0"-10"0,0 0-5 16,0 0-15-16,0 0-4 0,-14 0-14 15,14 0-24-15,0 0 9 0,0 0-28 0,0 0-12 16,-23-15-22-16,21 15 12 0,0 1 4 0,-1-1-28 16,1 0-22-16,0 0-3 0,1 0 21 15,-1 0-11-15,0 0 1 0,1 0-4 0,0 0 6 16,0 0-1-16,0-1 10 0,1 0-18 15,-1 1-2-15,1-1-20 0,-1-1 12 0,1 2-27 16,0-2 3-16,1 1-17 0,2-1 6 0,-1 1-6 16,0 0-4-16,2 0-4 0,1-1-2 0,0 2-13 15,1 0-4-15,-1 2-3 0,2-1 9 16,-2 2-12-16,7 6-3 0,-4-1 15 0,-2-2-9 16,-2 1-12-16,0-1 17 0,-2 1-7 15,0-2-14-15,-2 1-5 0,0-1 10 0,1 1-3 16,-1-6 8-16,0 0-7 0,0 7 9 0,0-2 2 15,0-5-8-15,-11 16-4 0,0-8 7 0,3-1-12 16,3-2-5-16,-1 0 10 0,2-4 17 16,0 2-13-16,0-1-6 0,2 1 2 15,0-1 16-15,-1-1-15 0,1 1 0 0,1-1-3 16,-1 0 6-16,2 0-5 0,-1-1-5 0,1 0 9 16,0 0-8-16,0 0 6 0,0 0 4 0,14 3-12 15,-9-2-1-15,1-1 10 0,0-1-5 16,2 2 5-16,1-1 1 0,-1 0-13 0,6 0 6 15,0 0 0-15,-2 0 11 0,1 0-44 0,-3 0 4 16,0 0-66-16,-2 0-15 0,-8 0-16 16,8 0-37-16,-8 0-28 0,8 0-41 15,-8 0 20-15,8 0-290 0,-8 0 60 0,6 0 12 0,-6 0 50 16,0 0 14-16,0 0 24 0,0 0 45 16,10 3-12-16,-10-1 38 0</inkml:trace>
  <inkml:trace contextRef="#ctx0" brushRef="#br0" timeOffset="313609.1202">9775 10885 704 0,'0'0'351'0,"0"0"-28"16,0 0-24-16,0 0-38 0,0 0 33 0,25 20-2 15,-18-11-35-15,-1 3-18 0,-3 0-10 16,3 3-19-16,-5-5-31 0,2-1-13 0,-2-2-16 16,1 0-5-16,-1-1-4 0,-1-2-17 15,0 1 0-15,1-2-8 0,0-1 4 0,-1 2 11 16,0-1-12-16,0-3-14 0,0 0-3 0,0 0-15 15,0 0-8-15,0 0 7 0,-11 2-26 0,6-2 7 16,2-2-13-16,-1-1 7 0,1-1-13 16,0 1-19-16,0-1 2 0,1-1 1 15,0 0-8-15,1-2-11 0,1 2 17 0,1 0-20 16,-1 5 10-16,11-18-15 0,-1 7 14 0,3 3-15 16,0-1-4-16,4 7 12 0,0-1 4 15,0 0-7-15,-3 3-10 0,-4 0-3 0,1 0 7 16,18 10-3-16,-16-3 9 0,2-2 2 15,-4 1-6-15,-3 0-10 0,-3-4 0 0,-1 4 14 16,2-3 0-16,-3 1-1 0,-1 0-12 0,0-1 10 16,0-1 8-16,-2 1 10 0,0-1-1 0,0 0-3 15,0-2-4-15,0 0-2 0,0 0-9 16,0 0 17-16,0 0-20 0,-8 3 16 0,5-4-13 16,1-2-2-16,0-1-4 15,0 1 8-15,1-3-6 0,1 2-8 0,0-1-2 16,3 0 17-16,-1 2-17 0,1-2 0 0,7-4-3 15,-2 2 2-15,1 4 12 0,3-3-10 0,-1 3-2 16,0 2 17-16,-11 1-16 0,11 0 18 16,-1 0-16-16,3 0 12 0,-1 0-12 0,10 12 15 15,-13-9-18-15,-2 1 16 0,-2-1-10 0,0 0 11 16,-2 0-14-16,0-1 4 0,0 2-10 0,-1-2-11 16,0-1-19-16,0 1-23 0,-2 1-34 15,0-3-34-15,-2 3 14 0,2-3-118 0,-1 1-41 16,0-1 26-16,1 0-273 0,-4 0 19 15,2 0 30-15,0 0 42 0,2 0 23 0,-1-1 46 16,0 1 11-16,3-1 21 0,1 0 29 0,2 0-17 16,1 1 32-16</inkml:trace>
  <inkml:trace contextRef="#ctx0" brushRef="#br0" timeOffset="313943.0126">10313 10892 938 0,'2'-2'369'0,"0"1"-43"0,0 1-35 16,-1 1-36-16,-1 0 30 0,0 1-27 15,0 2-4-15,0-2-5 0,-2 4-39 0,1 0-11 16,-1 0-18-16,1 0-15 0,0 0-17 0,-1 1-8 16,2-7-16-16,0 7-13 0,0-2-8 15,0 2-6-15,0-7-16 0,0 7-1 0,0 0-17 16,11 3 5-16,-5-7-7 0,-1-3-5 0,4 2-3 16,-1-3-21-16,1 1-5 0,5 0-5 0,17-11-21 15,-17 4 7-15,2-1-17 0,-2-1 10 16,-2 0 0-16,-4 1-5 0,-2 3-6 0,-3 0-2 15,-1-2-3-15,-2 4 8 0,0 3 0 0,0 0 6 16,0 0-1-16,-12-12-2 0,-3 7 3 0,1 4-33 16,-4 0 9-16,-1 0-30 0,9 1 14 15,-1 0 3-15,-4 0-57 0,1 0-48 0,2 0-25 16,1 0-29-16,1 0-30 0,-7 10 19 16,13-10-170-16,1 0-72 0,0 1 6 0,2-1 43 15,1 0 36-15,2 0 18 0,0 2 34 16,3-2-6-16,1 0 46 0,13 3-1 0</inkml:trace>
  <inkml:trace contextRef="#ctx0" brushRef="#br0" timeOffset="314505.5184">10596 10901 470 0,'2'-2'430'15,"0"0"-76"-15,-2-1 21 0,0-1-22 0,0 1-14 16,-1 1-24-16,-1-3-18 0,0 5-43 15,-2-2-13-15,1 1-25 0,-1-2-23 0,0 3-13 16,-1 0-17-16,0 1-22 0,0 1-16 0,1-1-9 16,-2 1-13-16,-5 8-11 0,1 1-1 0,1-1-10 15,1 4-4-15,2-2-19 0,1-2 4 16,2 0-10-16,2-2-4 0,1-1-14 0,0-7 0 16,0 0 5-16,0 7-3 0,12 6-4 15,-9-11-14-15,4 0-40 0,-1-1-24 0,0-1 2 16,2-1-32-16,2 1 8 0,3 0-45 0,16-16-28 15,-9 5 4-15,-8 2-17 0,-1-5-9 16,1-1-5-16,-4 1 2 0,-1-4-21 0,-4-1 33 16,2 1-36-16,-1-2 27 0,-4-1-8 0,0 0 21 15,0 11 12-15,0-4-9 0,0-4 15 0,-12-16 28 16,7 18 48-16,-1 2 37 0,0 1 10 16,3 1 39-16,-4 0 10 0,2 2 36 15,2 3 22-15,0-2-4 0,0 4 21 0,1 2 9 16,0 1 9-16,0-2-26 0,1 1-11 0,0 3 23 15,0-3-3-15,0 2-11 0,0 0-10 0,1 1 15 16,0 2-5-16,0 1 18 0,0 4-2 16,2-2-1-16,1 16 5 0,-3-10 0 0,9 27-4 15,-5-11-2-15,0 0-18 0,-1 1 0 16,2-1-9-16,-2 2-15 0,0-3 5 0,-1-1-18 16,0-3-13-16,1-1-6 0,-2-1 0 15,1-6-21-15,0-2-35 0,-1-5-35 0,0 1-26 16,0-3 6-16,0 0-93 0,0-3-47 15,-1 1-58-15,2-3 22 0,0 0-282 0,0 0 12 16,-2 0 48-16,0 0 48 0,0 0 18 16,0 0 29-16,10-10 47 0,-6 6 10 0,7-4 18 15,1 3 3-15</inkml:trace>
  <inkml:trace contextRef="#ctx0" brushRef="#br0" timeOffset="314789.8311">10892 10782 973 0,'1'-4'451'16,"1"1"-61"-16,0 0-30 0,0 0-45 0,-1 2-34 15,2 0-16-15,-3 1-15 0,1 1-12 16,0 1-7-16,-1 1-7 0,1 2-14 16,-1 2-14-16,0 12-10 0,0-8-14 0,0 6-27 15,0 2-16-15,0 1-14 16,0 1-3-16,-11 20 2 0,10-21-12 0,-2-4-28 15,3-16 6-15,0 10-20 0,0 0-27 0,0-3-15 16,0-2-38-16,11 4-60 0,-8-8 8 0,1 0-121 16,1-2-46-16,-1-2-67 0,0 0 27 15,8-5-208-15,1 0-8 0,-3-2 15 0,0 0 52 16,-4 1 50-16,3-5 2 0,-2 7 35 0,-4-3 37 16,0-5-9-16,2 5 23 0,2-5-5 0</inkml:trace>
  <inkml:trace contextRef="#ctx0" brushRef="#br0" timeOffset="315033.48">11040 10786 550 0,'2'-3'460'0,"-2"-1"-83"0,2 1 29 0,-1 0-60 16,-1-1 5-16,1 2-35 0,-1-4-19 15,1 5-40-15,-1 0-20 0,1 1 12 0,-1 1-1 0,1 0-28 16,0 5-13-16,0 0 6 0,1 10-19 16,0 2-11-16,0 1-13 0,-1 1-15 15,1 1-31-15,-2 0 10 0,1-2-31 0,0 0-4 16,-1-2-20-16,4 0 15 0,-3-5-38 15,1-1-3-15,-2-2-37 0,0-3-23 0,0-1-40 16,2-2-26-16,-2 1-54 0,1-3 10 0,0 0-146 16,0-1-96-16,1 0 31 0,-1-1-237 15,1 1 42-15,-1-2 45 0,0-1 19 0,1 2 38 16,-1-1 42-16,2 0 21 0,-1 2 21 0,3-3 45 16,14-2 7-16,4-2 19 0</inkml:trace>
  <inkml:trace contextRef="#ctx0" brushRef="#br0" timeOffset="315361.5441">11443 10827 816 0,'-2'0'398'0,"-1"1"-59"16,2 0 24-16,-1-1-20 0,2 0-33 0,-1 1 1 16,0-1-31-16,0 0-13 0,1 1-22 0,0-1 0 15,1 1-9-15,1 1-32 0,2-1-4 16,0 0-18-16,2-1-25 0,0 3-21 0,2-3-20 16,-1 0 9-16,1 0-30 0,12 1-29 0,-4-1-40 15,3 2-41-15,-10-2-59 0,4 0 8 16,2 0-152-16,15-12-79 0,-18 8 29 0,-3 2-260 15,-2 2 35-15,-3 0 34 0,-4 0 35 16,0 0-1-16,0 0 60 0,5 7 18 0,-8-5 3 16,0 1 63-16,-1 0-1 0</inkml:trace>
  <inkml:trace contextRef="#ctx0" brushRef="#br0" timeOffset="315592.1582">11378 10957 1093 0,'-1'4'455'0,"1"-1"-34"16,2 0-25-16,1 1-16 0,0-3-33 16,2 3-29-16,1-2-25 0,10 4-42 0,0-3-25 15,2 3-22-15,-1-2-22 0,0 0-12 0,4-1-20 16,-5-1-21-16,2 1-20 0,0-1-66 16,-18-2-29-16,13 0-2 0,-2 0-151 0,1 0-64 15,-3 0-55-15,5 0 27 0,12-12-277 16,-7 10 28-16,-9 0 26 0,-1 0 40 0,-1-2 25 15,-1 4 48-15,-1-3-4 0,4 3 16 0,6-3 27 16,4 2 43-16</inkml:trace>
  <inkml:trace contextRef="#ctx0" brushRef="#br0" timeOffset="316104.0504">11837 10757 1126 0,'-2'-3'419'0,"1"-1"-42"0,0 1-58 0,-1 0-19 16,1 2-22-16,0-2-31 0,0 2-20 0,1 3-10 15,0 0 13-15,1 2-4 0,-1 3-19 16,1 0-1-16,1 13-11 0,-2-8 12 0,0 3-19 15,0 5-32-15,0 1-4 0,0-1-8 0,0 0-26 16,0-1-18-16,-10 19-3 0,6-22 1 0,1-1 3 16,0-3-9-16,-1-4-30 0,1 0-13 15,-1-2 25-15,0-3-9 0,-2 2-22 16,1-1 7-16,1-3-15 0,-1 1 17 0,0-1-11 16,0-1-17-16,5 0 17 0,0 0-16 15,-8 0 5-15,8 0-13 0,-7 0-5 0,-4-12 0 16,8 10 6-16,1 0-14 0,1-1-10 0,0 1 7 15,3-1-19-15,-2 1 28 0,2 0-19 16,4 0 12-16,-1 0-14 0,0 1 22 0,2 0-16 16,11 0 10-16,-2-2-20 0,2 3 17 15,2-3-16-15,-10 3 21 0,5 0-35 0,3 0 3 16,0 0-10-16,-2 0-25 0,1 0-28 0,-1 0-20 16,-1 0-29-16,-3 0 13 0,0 0-69 15,6-9-25-15,-10 7-32 0,-4-1-36 0,-1 0-4 16,1-1 24-16,-3 1-184 0,1 1-60 15,-2-3 53-15,-1 3 32 0,1-1 36 0,-2-1-6 16,-1 1 48-16,1-1 4 0,-1 0 37 0,1-1 11 16</inkml:trace>
  <inkml:trace contextRef="#ctx0" brushRef="#br0" timeOffset="316304.0759">11965 10880 888 0,'-3'0'328'16,"2"-2"-7"-16,-1 2-20 0,2-1-49 16,-1 1-30-16,0 1 83 0,0 0-11 0,0 0-4 15,0 4-5-15,1 0-9 0,0 2-8 16,1 13-25-16,-1-11 5 0,0 5-18 15,0 3-22-15,0 3-31 0,0 0-8 0,0 1-5 0,0-2-42 16,0 1-13-16,9 13-36 0,-8-20-57 16,-1-2-53-16,0-2-54 0,2 0 9 15,-2-2-127-15,1-3-27 0,-1 0-86 0,0 0 28 16,0-2-253-16,0 0 75 0,0-2 10 16,0 0 34-16,0 0 29 0,0 0 59 0,0 0 18 15,0 7-4-15,0-7 23 0,-12 7 26 16</inkml:trace>
  <inkml:trace contextRef="#ctx0" brushRef="#br0" timeOffset="327822.0296">8560 11671 675 0,'0'0'213'0,"0"0"-27"0,0 0-8 0,0 0-15 16,0 0 4-16,0 0-11 0,0 0-26 15,0 0-5-15,0 0 6 0,0 0-16 0,0 0 1 16,0 0-1-16,13 0 16 0,-13 0-25 0,0 0 7 15,0 0 17-15,0 0-30 0,0 0 11 16,0 0-9-16,0 0-10 0,0 0-7 0,0 0 6 16,0 0-37-16,0 0-11 0,0 0 6 0,0 0 7 15,0 0 15-15,0 0-11 0,0 0-14 0,0 0 1 16,9-2-8-16,-10 0 3 0,-1-3-3 16,-2 2 23-16,2-1-7 0,-2 0-4 15,0 0-23-15,0 1-1 0,0-1-3 0,1 1 13 16,-3 1-24-16,0-3 3 0,1 3-4 0,0-1 0 15,-1 0-10-15,0 2 2 0,-1 1 2 0,0 0 0 16,0 0-22-16,0 0 2 0,-4 0 25 0,-3 0 10 16,-21 14 0-16,17-6-9 0,2 0 4 15,-2 2 3-15,0 5-4 0,5-3-7 16,-2 0 17-16,5 1 6 0,-1 0-1 0,3 3-2 16,-1-4-2-16,3 2 1 0,3-4-3 0,3-10-7 15,0 7 14-15,0 1-3 0,0-1 13 0,11 5-11 16,-4-9 1-16,6 3-9 0,4-1-10 15,0-2 7-15,2-3-1 0,0 0-4 0,-8 0 5 16,20-11-15-16,-11 3 12 0,-1 2-7 16,0-4 9-16,-4 1-6 0,0-2-2 0,-1 0 9 15,-2 1-6-15,-2 1-14 0,-1-1 6 0,-6 2-9 16,3 0 7-16,-3 2 0 0,-2 2 3 16,2-1 9-16,-1 2 9 0,0 0-9 0,-1-1 14 15,1 3-13-15,-1-2 11 0,1 1 0 16,0 0 0-16,-1 0-2 0,0 0-6 0,0 1-10 15,1 0 12-15,-1 0-7 0,0 1-4 0,-1 0 13 16,0 0 15-16,0 0 7 0,0 0-6 0,7 12 8 16,-7-6 19-16,1 3 8 0,-1 14-2 15,0 0 14-15,0-11-9 0,0 7 7 0,0 3-18 16,0 3-4-16,0 1 1 0,0 1 3 16,-15 28-6-16,15-28-6 0,-1-4-10 0,-1 0-4 15,1-2 4-15,-1-4 4 0,2-7-9 0,0 0-7 16,0-2-4-16,0 1-5 0,0-3 1 15,0 0-12-15,0-6 4 0,0 6-1 0,0-6-12 16,0 0-3-16,0 0-21 0,0 0 0 0,3 11-22 16,-1-11-5-16,0-2-32 0,0 0-16 0,0 0-26 15,0-2-41-15,0 1 17 0,0 2-71 16,-1-3-18-16,-2 1-57 0,2 0-44 0,1-1 29 16,-2 1-232-16,1 0 25 0,-1 0 29 0,0 2 58 15,-1-2-1-15,-1 1 49 0,1-1 42 16,0 3 38-16,0-2-38 0,1 2 46 0,-4-2 3 15</inkml:trace>
  <inkml:trace contextRef="#ctx0" brushRef="#br0" timeOffset="332639.4334">8366 12704 477 0,'0'0'315'0,"0"0"-23"0,0 0-24 16,0 0-38-16,0 0-24 0,0 0-24 0,0 0-15 15,0 0-3-15,0-14-1 0,0 14-38 16,0 0-11-16,0 0-15 0,0 0-10 0,0 0 26 15,0 0-25-15,0 0 25 0,0 0-19 0,-27 19 22 16,23-2-13-16,-2 0-5 0,3-3-10 0,-1 1-10 16,2-3-28-16,0-3-5 0,1 2 31 15,0-5-26-15,0 0-7 0,1-1 3 0,-2 0 5 16,2-1-8-16,0-1-6 0,0-3 5 0,0 0-5 16,0 0 13-16,0 0-8 0,15 7-14 15,-8-7 18-15,0-1-22 0,10-3 10 0,-7 4-21 16,15-9 0-16,-9 4 1 0,-5 2 7 15,1 3-11-15,-1 0 16 0,-3 0-19 0,-8 0 6 16,13 0-5-16,-2 0 1 0,11 12-3 0,-10-4 4 16,-2-1 4-16,-4 0-13 0,1 5 29 0,-3-1 3 15,0-2-13-15,3 4 14 0,-5-2-4 0,0 1-3 16,-2-3-1-16,0-9 4 0,0 8-6 16,0-2-1-16,0 1 2 0,0-1 0 0,-13 6 0 15,9-9-7-15,-7 6-2 0,-2 0 2 16,0-1-9-16,2-5-2 0,0 1-32 0,1-3-18 15,1 1 5-15,2-2-86 0,7 0-42 0,-11 0-36 16,-2 0-61-16,-12-12 26 0,15 7-249 0,3-1 13 16,1 2 30-16,3-1 45 0,-1 1 12 15,1 1 11-15,1 0 42 0,2 0 28 0,-1-2-5 16,0 2 14-16</inkml:trace>
  <inkml:trace contextRef="#ctx0" brushRef="#br0" timeOffset="333104.6679">8452 12632 262 0,'0'0'398'0,"-1"-1"-81"0,0 2-26 15,-1-1-30-15,1-1 5 0,0 2-15 0,0 0-38 16,0-2-31-16,1 1 25 0,0 0-23 16,0 0 3-16,2 0-31 0,0-1 8 0,3 2 15 15,0-1 0-15,1-1-18 0,2 1-4 0,12 1-10 16,-9-1-22-16,6 0 4 0,5 0-12 15,3 0-5-15,2 0-9 0,1 0-20 16,0 0-2-16,1 0-2 0,-2 0-14 0,-1 0-12 0,-3 0 7 16,-3 0-14-16,-2 0 2 0,-6 0-8 15,-1 0-6-15,-2 0-4 0,-2 0-3 0,-7 0 0 16,7 0-18-16,-7 0-18 0,7 0-8 16,-7 0-19-16,0 0-22 0,0 0-17 0,9 0 7 15,-11 0-98-15,-3 0-52 0,0-1-53 16,-1 2 29-16,1-2-266 0,-3 1 8 0,0-1 52 15,-1 1 20-15,0 0 45 0,-7 0 28 16,-1 0 17-16,-1 0 23 0,0 0 16 0,-1 0 19 16</inkml:trace>
  <inkml:trace contextRef="#ctx0" brushRef="#br0" timeOffset="335770.5347">8259 13504 252 0,'0'0'348'0,"0"0"-72"16,0 0-21-16,0 0 0 0,0 0-28 16,0-13-3-16,0 13-6 0,0 0-25 0,0 0 20 15,0 0-23-15,0 0-21 0,0 0 22 16,0 0-30-16,0 0-17 0,0 0-14 0,0 0-15 15,0-12-11-15,0 12 0 0,17-22-11 0,0 17-9 16,2 1 6-16,-1 1-11 0,2-1 7 0,1 3-16 16,-11 1-22-16,5 0 5 0,19 11-1 15,-17-4-8-15,1 4 2 0,-3-1-8 0,-1 1-13 16,-3-2 10-16,0 2 11 0,-5-1-11 0,-1 3-20 16,-1-2 24-16,-3-1-14 0,-1 0-1 15,0-3 5-15,0-7-8 0,0 0 9 0,0 9-18 16,-13 11 9-16,3-8-13 0,2-7-7 0,0 0 4 15,1-1 17-15,-1-3-4 0,1 1-22 16,1 0 5-16,0 1 23 0,0-3-19 0,1 1-6 16,-1 0 20-16,2 0-13 0,0 0-6 0,1-1 14 15,0 0-4-15,0 1-7 0,0-1-3 16,3 0 2-16,0 0-2 0,1-2-17 0,4 1 13 16,0 1 6-16,1 0-6 0,1 0-15 0,10 4 7 15,-11-4 19-15,19 6-4 0,-9 0-2 16,0-1-2-16,-3 6 12 0,-2-1-8 0,1 1 10 15,-2 2 1-15,-2 0 5 0,-3 1 6 16,-3-4-9-16,0 1 10 0,-2-11 6 0,0 7 0 16,0 5 1-16,-11 10 1 0,3-12-10 0,-1 0 13 15,0-2-2-15,-4-1-10 0,-2-1 3 16,-1-1-5-16,-2 0 1 0,1-1-10 0,-1-1 4 16,-2-1-7-16,1-2 4 0,0 1-6 0,-1-1 3 15,4 0-8-15,7 0-15 0,-4 0-24 0,0 0 1 16,2 0-20-16,1 0 3 0,0 0-35 0,3 0 9 15,-6-10-44-15,8 7-7 0,0 1-13 16,1-1-24-16,-1-1-33 0,2-1-44 16,1 1 21-16,0 1-236 0,1-3-16 0,1 1 55 15,0-2 6-15,0 0 28 0,0-2 23 0,14-11 21 16,-3 8 30-16,-2 0 28 0</inkml:trace>
  <inkml:trace contextRef="#ctx0" brushRef="#br0" timeOffset="347948.6259">1917 13856 628 0,'0'0'212'0,"0"12"-17"16,0-12-37-16,0 0-6 0,0 0-16 15,0 0-2-15,0 0-8 0,0 12-17 16,0-12 1-16,0 0 12 0,-4 18-30 0,8-16-7 15,0 0 1-15,1 0 8 0,1-1-21 0,0 0-5 16,0 0-5-16,0 1-3 0,3-2-7 0,8 3-1 16,-1-3 11-16,1 2-17 0,-2-1 5 15,-2 0-12-15,-13-1 3 0,11 0-10 0,5 0-1 16,1 0-3-16,-3 0-6 0,2 0 1 16,-5 0 8-16,0 0 2 0,2 0 3 0,-4 0-13 15,-1 0-9-15,7 0 18 0,0 0-18 16,2 0 1-16,-2 0-7 0,-1 0-3 0,-1 0 0 0,-1 0 2 15,-2 0-1-15,-1 0 13 0,6 0-4 0,-2 0-4 16,0 0-9-16,-3 0-4 0,3 0 21 16,2 0-14-16,-3 0-5 0,1 0 8 0,-2 0 6 15,0 0-7-15,5 0-9 0,1 0-4 16,3 0 13-16,-2 0 1 0,-1 0-5 0,0 0 0 16,-4 0-7-16,-2 0 7 0,0 0-2 15,-1 0 4-15,-1 0-3 0,-1 0-2 0,0 0 11 16,-1 0-9-16,7 6 1 0,12 2 0 0,-19-8 4 15,1 0-9-15,3 0 7 0,2 0-15 16,5 0 4-16,-1 0 1 0,2 0-4 0,0 0 15 16,0 0 2-16,1 0-13 0,0 0-7 0,0 0 19 15,0 0-19-15,-2 8 14 0,-1-8 3 0,17 9 8 16,-19-8-16-16,-3-1 8 0,-2 2-18 16,-1 0 4-16,-1-1 3 0,0 0 12 0,0 0-4 15,-1-1-2-15,0 0 10 0,0 3-6 16,0-2-9-16,14 0 1 0,-7 0 13 0,0 0-8 15,-3 0 6-15,0 0-11 0,8 3-8 16,0-2 6-16,-3 3 3 0,3-4 15 0,-10-1-10 16,5 0-1-16,3 0 7 0,0 0-2 0,-2 0-12 15,19 10 9-15,-15-9-6 0,0-1 9 0,0 2-1 16,-5-2 1-16,-5 0 10 0,7 0-28 16,0 0 7-16,2 0 14 0,-5 0-3 0,6 0-11 15,-4 0 10-15,0 0-1 0,1 0-9 16,0 0 7-16,-2 0 6 0,0 0-3 0,20 9-16 15,-16-7 16-15,-2-1-8 0,-3-1 10 0,9 3-7 16,-2-3 5-16,-1 2-16 0,1-2 3 0,2 2 0 16,-2-2 15-16,2 0 4 0,-9 0-18 15,3 0 4-15,5 0 12 0,-1 0-7 16,1 0-2-16,1 0-12 0,-4 0 20 0,4 0 14 16,-2 0-33-16,2 0 22 0,-3 0-15 0,-2 0 25 15,-3 0-29-15,4 0 12 0,20 8 12 16,-18-6-22-16,0-1 20 0,-5 1-24 0,7-2 18 15,-3 0-2-15,-3 0-6 0,-4 0 0 0,-1 0 18 16,5 0-16-16,3 0-19 0,0 0 21 16,2 0 0-16,-1 0-8 0,1 0 0 0,-1 0 17 15,3 0-6-15,-3 0-12 0,1 0 0 0,-1 0 18 16,-1 0-14-16,1 0-11 0,-1 0 25 0,-1 0-22 16,20 11 0-16,-20-10 8 0,2 1-3 15,-2-2-2-15,1 1-5 0,2-1 13 0,-1 1 11 16,-1-1-18-16,3 0 13 0,-1 1-15 0,-10-1 10 15,3 0 16-15,5 0-33 0,-1 0 2 16,1 0 17-16,0 0-10 0,-2 0 8 0,0 0 2 16,-1 0-11-16,2 0 5 0,17 9 4 0,-16-6 3 15,-4-1-8-15,4 0 3 0,-3 0 0 0,0-1-12 16,-3 1 12-16,-2-2 0 0,8 3-3 16,1-3-14-16,1 2 26 0,0 0-24 0,-1 1 17 15,2-3-13-15,0 2 13 0,-1-1-2 16,1 3-3-16,1-1 8 0,-1-3 3 0,1 2-15 15,0 1 21-15,-3-1-26 0,2 1 17 0,1-1-2 16,-4 3 11-16,3-3-16 0,-3 2-11 16,-2-1 3-16,3 0 4 0,0 0 3 0,-2 0 4 15,3 0 7-15,0 0-8 0,-1-1-7 0,1 1 25 16,1 1-18-16,0-3 4 0,3 5-9 16,-2-5 8-16,1 1 2 0,3 0 8 0,-3 1-22 15,1-1 0-15,0 2 9 0,1 0 0 0,-2-2-4 16,-1 2 2-16,4-1-3 0,-3-2 10 0,3 1-7 15,-1 1-4-15,1-1 9 0,2 0 0 16,-1 1-13-16,2 0-2 0,-16-3 0 16,7 0 21-16,2 0 7 0,4 0-27 0,-1 0 4 15,0 0 18-15,2 0-25 0,26 13 15 0,-26-12 8 16,1 1-15-16,-15-2-1 0,7 0 15 16,2 0 3-16,3 0-13 0,0 0-1 0,1 0 0 15,1 0 4-15,0 0-6 0,0 0-4 0,-1 0 10 16,1 0-1-16,27 10 2 0,-29-7-10 15,2-2 13-15,-4-1-20 0,0 5 4 0,1-5 18 16,-3 0-2-16,-1 0 11 0,1 2-7 16,2-2-5-16,-13 0-1 0,7 0-9 0,6 0 10 15,-1 0 3-15,2 0 5 0,3 0 3 0,1 0-29 16,-1 0 17-16,2 0 4 0,0 0-15 0,0 0 11 16,-1 0 19-16,0 0-9 0,1 0-23 15,-1 0 8-15,-3 0 14 0,1 0-5 0,-1 0-21 16,1 0 15-16,1 0-4 0,-1 0 8 15,-2 0 16-15,26 3-17 0,-27-3-9 0,-1 6 22 16,3-5-18-16,-2-1 6 0,-1 3-1 0,1-3-13 16,1 1-7-16,-1-1 21 0,4 2-8 15,-16-2 3-15,8 0-3 0,5 0-6 0,1 0 5 16,1 0-4-16,1 0 6 0,2 0 8 16,-3 0-13-16,2 0 17 0,-2 0-12 0,1 0-2 15,2 0 2-15,-2 0-1 0,0 0 3 0,1 0 7 16,0 0-4-16,0 0 13 0,0 0-24 0,0 0 10 15,0 0-2-15,0 0-7 0,0 0 21 16,-1 0-19-16,-2 0-7 0,2 0 6 0,1 0 12 16,-2 0 0-16,0 0 13 0,0 0-24 15,26 6 2-15,-27-6-16 0,0 1 13 0,-3 0 22 16,-1 0-12-16,3 1-6 0,-1-2-2 0,0 0 17 16,1 2-21-16,0-2 3 0,-14 0-1 0,9 0 11 15,4 0-21-15,3 0 5 0,1 0 9 16,0 0 7-16,-1 0 0 0,1 0 1 0,-1 0 9 15,0 0-10-15,-1 0-7 0,-1 0-8 16,1 0 5-16,1 0 10 0,-3 0-12 0,1 0-1 16,1 0 13-16,1 0-7 0,2 0 16 0,-1 0-17 15,1 0-3-15,2 0 10 0,0 0 7 0,2 0-14 16,-1 0-17-16,1 0 28 0,0 0 7 16,0 0-5-16,1 0-18 0,-1 0 10 0,1 0-11 15,-1 0 9-15,-1 0-9 0,37-1-1 0,-37-2 18 16,-1 3-9-16,2-3-8 0,1-1 8 15,-1 1 1-15,-15 3-14 0,7 0 6 0,5 0 3 16,33-10-11-16,-33 6 30 0,1 1-26 16,-1 0-1-16,1 0 23 0,-1-1-10 0,0 0 6 15,4 4-5-15,-4-5-1 0,-1-2-12 0,-2 2 8 16,0 0 8-16,-3-3-15 0,0 4 15 16,-2-1-5-16,1-2 5 0,-1 3 6 0,2-1-12 15,-1-1 6-15,1 3 3 0,-2-3-24 16,0 1 32-16,1 0-19 0,1 2 11 0,-2-2-11 15,2 0 14-15,-2 1-19 0,2 1 18 0,-3-1-15 16,2 1-13-16,-2-1 22 0,0 1-2 16,-1 0-8-16,2-1 9 0,0 1 6 0,-1-1-17 15,2 1 8-15,2 0-14 0,-1 1 19 0,2-1 4 16,1 1-6-16,-1-1 3 0,3 0-13 0,1 1 8 16,0-1-6-16,-15 3-4 0,9 0 7 15,4 0 8-15,1 0-10 0,3 0-3 0,0 0 12 16,0 0-17-16,0 0 6 0,-1 0-1 0,0 0 14 15,-1 0-18-15,1 0 1 0,-2 0 17 16,0 0-4-16,0 0-7 0,-1 0 3 0,-1 0-4 16,1 0 5-16,1 0 2 0,-1 0-2 15,0 0 1-15,0 0 18 0,-1 0-16 0,0 0-8 16,2 0 3-16,-1 0 4 0,3 0 5 16,0 0-10-16,1 0-9 0,0 0 16 0,1 0-8 15,0 0 6-15,-2 0-9 0,2 0-4 16,-2 0 21-16,0 0-23 0,-1 0 10 0,1 0 20 15,-1 0 0-15,-1 0-27 0,-3 0 23 16,1 0-20-16,0 0 13 0,0 0-1 0,-1 0 1 0,0 0-1 16,-1 0-13-16,1 0 11 0,0 0-13 15,-1 0 10-15,26 11 14 0,-25-11-11 16,0 0-4-16,-1 0 2 0,1 3-6 0,2-3-1 16,0 2-5-16,-2 1 8 0,1-1 0 0,1 0 18 15,-1 0-19-15,1 0 22 0,2-1-8 16,1 2-10-16,-3-2 6 0,3 2 5 0,0-2-3 15,-2 1-16-15,3 0 0 0,-6-2 3 0,4 1 3 16,2-1-1-16,-2 1-3 0,-3 0 9 16,1 1 15-16,-3-2-27 0,2 0-7 0,-14 0 11 15,5 0 22-15,4 0-19 0,3 0-7 0,2 0 5 16,0 0 24-16,-2 0-27 0,2 0-10 0,2 0 14 16,1 0 17-16,-2 0-13 0,4 0-18 15,-1 0 40-15,-1 0-25 0,0 0-9 16,-2 0 17-16,1 0-21 0,0 0 1 0,0 0 18 15,0 0 3-15,-1 0-10 0,-1 0-10 0,2 0 1 16,-2 0 20-16,2 0 1 0,-3 0 1 16,2 0-24-16,1 0 21 0,-1 0-7 0,-2 0 8 15,1 0-7-15,0 0 10 0,29 1-16 0,-43-1 0 16,10 0 5-16,4 0 8 0,0 0-3 16,0 0 9-16,2 0-7 0,1 0-5 0,1 0-11 15,-2 0-4-15,1 0 13 0,1 0 3 0,0 0-19 16,1 0 4-16,-1 0 11 0,-2 0 4 15,3 0 15-15,-2 0-28 0,3 0 15 0,30-6-10 16,-30 4 6-16,1 2-13 0,-18 0 7 0,9 0 22 16,4 0-21-16,-2 0 19 0,7 0-17 0,-3 0 4 15,-1 0-7-15,1 0 16 0,-2 0-18 16,1 0 2-16,-2 0-1 0,4 0 7 0,-4 0 1 16,2 0 3-16,4 0-8 0,-2 0-12 15,2 0 21-15,35-7-17 0,-34 4 7 0,-3 3 2 16,2-1 17-16,-3 0-12 0,0-1-7 0,-4 2 16 15,-10 0-4-15,5 0-13 0,2 0 6 16,3 0 4-16,3 0-22 0,-1 0 17 0,0 0 13 16,-2 0-29-16,0 0 18 0,0 0-5 15,1 0-11-15,-4 0 2 0,0 0 4 0,1 0 18 16,0 0-15-16,0 0 2 0,-5 0 11 0,4 0 6 16,-1 0-26-16,0 0 5 0,-2 0 12 0,0 0-18 15,0 0 13-15,1 0 0 0,-2 0 19 0,0 0-11 16,-2 0-10-16,3 0 15 0,1 0-7 15,-1 0-2-15,-1 0-4 0,2 0-8 0,1 0 19 16,25 9-9-16,-22-9-4 0,3 2-11 16,-2 1 1-16,2-1 13 0,3-1-5 0,-1 1-6 15,0 1 14-15,-2-1 10 0,-1 2-18 0,1-3 13 16,0 2-1-16,0-2-7 0,-2 2-3 0,1-2-6 16,-3 2 4-16,1 0 9 0,1-1-10 15,-1 0 5-15,0-1-4 0,1 1 13 0,-2 1-17 16,1-2 20-16,3 0-21 0,3 1-3 0,-1-1 8 15,3 3-9-15,-2-4 18 0,4 3 11 16,-5-1-10-16,2 1-8 0,-1-1-2 0,-1 0 2 16,-1 2 0-16,2-3 3 0,-2 4 5 15,5-2-2-15,0-1-14 0,-3 0 5 0,-1 1-10 16,-2-1 15-16,-4-1-10 0,2 1 13 0,-13-2 0 16,3 0-9-16,2 0-3 0,3 0 13 15,1 0-2-15,-1 0 9 0,3 0-4 0,-2 0-6 16,0 0-14-16,2 0 9 0,1 0-6 0,2 0 23 15,-1 0-14-15,1 0 11 0,-1 0-23 0,2 0 21 16,-3 0-12-16,2 0 7 0,-1 0-8 16,1 0 4-16,-1 0-2 0,-1 0-15 0,1 0 22 15,-3 0 1-15,2 0-5 0,-1 7-12 16,27 2 6-16,-23-8 8 0,-5 1 10 0,3 0-16 16,-2 0 1-16,7-1 0 0,-4 1 1 0,0 3 3 15,2-3-5-15,2 2 9 0,0-3-4 0,0 2 7 16,0 1-9-16,-1 1 3 0,-1-2-9 15,-2-1 10-15,2 1-14 0,-1-1 16 0,2 0-21 16,1 1 25-16,-4 2-20 0,2-3 4 16,0 0-1-16,0-1 21 0,-1 2-9 0,2-3 6 15,0 1 10-15,-1 0-19 0,0-1-8 16,1 0 7-16,-1 2 11 0,2-1 0 0,0-1-18 16,3 1 13-16,-20-1 0 0,9 0 2 0,5 0-10 15,2 0 6-15,1 0-5 0,1 0 27 0,0 0-26 16,32 9 24-16,-32-6-19 0,2-2 2 15,-5 1-6-15,5 3 8 0,-4-2-5 0,2-1-10 16,-4 2 6-16,4-1-2 0,-1 2-5 0,3-2 21 16,-1-1-16-16,-1 2 0 0,-2-1 12 15,5-2-4-15,0 2 0 0,-3 0 2 0,1-1-20 16,-1 1 30-16,-2-1-19 0,1 0-9 0,-2-1 6 16,-4 2 17-16,2-1 5 0,-3 1-29 15,-1-2 8-15,-4 2 18 0,2-3-14 0,-13 0-7 16,4 0 8-16,-1 0 20 0,-2 0-15 15,-2 0 30-15,0 0-31 0,-1 0 25 0,-7 0-18 16,9 0 2-16,-3 0 10 0,-6 0-6 0,8 0-10 16,-8 0-2-16,6 0 6 0,-6 0 4 0,0 0-5 15,7 0-21-15,-7 0-21 0,0 0-15 16,7 0-5-16,-7 0-15 0,8 4-20 0,-9-4-20 16,1 0-25-16,-3 0-43 0,1 0 15 15,-1 0-298-15,-1 0 17 0,-2 1 45 0,0-2 37 16,-12-6 4-16,-1-2 20 0,-2 0 11 0,-3-2 6 15</inkml:trace>
  <inkml:trace contextRef="#ctx0" brushRef="#br0" timeOffset="350686.0159">8343 14521 394 0,'0'-13'318'0,"0"13"-47"16,0 0-39-16,0 0-16 0,0 0-15 0,0 0 6 16,0 0-21-16,0 0-7 0,0 0-9 0,0-13 14 15,-19-2-11-15,17 14-35 0,1 0 19 0,-1-1-17 16,1-1-14-16,1 0-14 0,0-1-7 0,0 2-9 15,1-1-11-15,0-3 13 0,2 2 13 16,-3 4-10-16,14-17-24 0,-2 8 5 0,-1 1-33 16,3-1 15-16,-2 5-15 0,0 1 2 15,-2 2 5-15,-10 1-14 0,12 0-12 0,17 13 3 16,-15-6-13-16,-2 3 8 0,1-3 4 0,-1 5 2 16,-1-2-7-16,0 0-7 0,-6 0-12 0,-1-2-3 15,0-2 11-15,-2 1 5 0,0-2-8 16,-1 1 14-16,0-1-10 0,-1-1 4 0,0-4-5 15,0 0 12-15,0 6-11 0,0-6 8 0,-17 20-11 16,9-12-1-16,0-1 0 0,-4 2-24 0,4-2 24 16,-4 0-6-16,-1 3-2 0,3-3-6 15,2-1-1-15,2-3 10 0,0 0-6 0,3 0-13 16,1-1 12-16,-1 0 1 0,0-1 1 16,2 2-1-16,1-3 5 0,5 0-4 0,-2 1-3 15,0-1-9-15,2-1 18 0,2 2-5 0,1-1-4 16,11-2 16-16,-10 2-18 0,5 0-12 0,0 0 20 15,20 10 0-15,-17-5-4 0,-3 2-8 16,0-1 4-16,-1 2 11 0,-1 0-14 0,-1 1 7 16,-5-1 10-16,-1-1-8 0,-1 0 1 15,-2-1 1-15,-1-1 10 0,0-1 1 0,-1-4 7 16,0 0 18-16,0 7 0 0,0-7-7 0,-14 14 15 16,-1-3-14-16,1-5 9 0,1 1-8 0,-2-1-4 15,-1-2 0-15,0 1-1 0,3-3-3 16,0 0-12-16,2 0 13 0,1-2-11 0,1 0-1 15,1 0-4-15,1 0 0 0,7 0-4 0,-7 0-16 16,-1 0-3-16,1 0-18 0,0 0-13 16,0 0-12-16,-2 0-42 0,9 0 8 0,-9 0-57 15,1 0-25-15,-6-11-31 0,8 9-61 0,1-1 28 16,-8-2-216-16,9-2-44 0,0 2 24 16,2 0 52-16,1 1 24 0,2-1 14 0,-1 5 10 15,0 0 39-15,0 0 17 0,13-15 28 16</inkml:trace>
  <inkml:trace contextRef="#ctx0" brushRef="#br0" timeOffset="352386.0576">8422 15175 354 0,'0'0'335'0,"0"0"-41"16,0 0-39-16,0-14-26 0,0 14 12 16,-10-20-30-16,10 17-35 0,0 1 4 0,0-1-12 15,-1 2-19-15,1-2-30 0,0 1 24 0,1 1-51 16,-2 1 31-16,0 3-18 0,0 1-7 15,0 0 24-15,0 2-15 0,-5 9-14 0,4-3 8 16,-1 5-14-16,3-11-10 0,0 2-8 16,0 2-6-16,0-1-16 0,0-1-4 0,0 0-4 15,0-1-5-15,0 0-2 0,0-7 17 0,0 8 1 16,11 6 10-16,-9-11-11 0,1 1-6 16,1-3-6-16,1 2-3 0,2-2 4 0,-2 0-9 15,3-1-2-15,-1 1 6 0,1-1-30 0,-1 1 22 16,1-1-7-16,-1 0-2 0,1 1 10 0,-1-1-20 15,1 2 20-15,10 2-15 0,-2 2 7 16,-2 2-6-16,-1 1 14 0,-3-1-3 0,2 1 2 16,-4 1-1-16,0 3 5 0,-1-4-5 15,-4-1 11-15,-1 1 4 0,-1-2-6 0,0 1 1 16,-1-8-2-16,0 0 8 0,0 9-4 0,0-3 1 16,-18 14-4-16,9-9-6 0,-4 0-2 15,-2 0-4-15,0-2-2 0,1-1-7 0,-3 1 7 16,-2-2-23-16,3 1-22 0,-2-4-39 0,0 1 7 15,3-1-78-15,-1-3-44 0,16-1-31 0,-11 0-36 16,1 0 26-16,2 0-236 0,-4-12-29 16,8 7 25-16,0 0 18 0,3-1 29 0,-2 0 26 15,2 0 44-15,0 0 8 0,1-3 29 16,0 0-26-16</inkml:trace>
  <inkml:trace contextRef="#ctx0" brushRef="#br0" timeOffset="352735.0282">8434 15119 534 0,'-1'-2'411'0,"3"1"-63"0,-2-2-21 15,2-1-39-15,2 3-34 0,-1-2 19 16,3 1-7-16,10-3-19 0,0 2-29 0,3-1-4 16,5 1-17-16,2-1-7 0,1 3-20 15,2 1-10-15,2-3-16 0,0 3-12 0,-4 0-13 16,-11 0-18-16,6 0-7 0,1 0-13 16,2 0-16-16,-2 0-18 0,1 0-37 0,-5 0-11 15,14 11 0-15,-23-11-92 0,-1 2-24 0,-3-2-19 16,1 1-38-16,-7-1-32 0,0 0 20 15,0 0-240-15,7 0-66 0,-7 0 56 0,0 0 26 16,0 0 25-16,8-4 22 0,-10 5 26 16,-2 1 9-16,0 0 33 0</inkml:trace>
  <inkml:trace contextRef="#ctx0" brushRef="#br0" timeOffset="354639.6324">8504 16003 261 0,'0'0'306'0,"0"0"-35"16,0 0-36-16,14 0-30 0,-14 0 3 0,0 0-29 16,0 0-5-16,0 0-28 0,26-24-12 0,-23 21 8 15,-1 0 2-15,0 0-18 0,0-1 1 0,0 0-15 16,-2 1-4-16,1-2 12 0,0 1-6 16,-1-1-14-16,0 1-5 0,0 0-23 0,0 4 19 15,0 0-15-15,0-8 8 0,0 2-37 0,0 6 30 16,-11-15-25-16,6 10-12 0,0 1-8 15,-4-4 19-15,-1 3-9 0,1 0-5 0,0 3 17 16,1 2-5-16,-1 0-24 0,0 0 9 0,0 0-4 16,-18 12-3-16,8 0 16 0,2 0 16 15,-2 1-16-15,3 3 21 0,1 2-24 0,3-1 9 16,1 2-17-16,2-1 1 0,3-5-14 0,2 3 25 16,3-3-14-16,1-1 3 0,0-12-9 15,0 7 8-15,0-1-10 0,15 6 6 0,-1-5-2 0,-1-7-1 16,5 2-4-16,2-2 6 0,-11 0-4 15,4 0-3-15,19-16-3 0,-13 6-7 0,-1 1 4 16,-1-4-3-16,1-2-7 0,0 1-3 16,-1-1 3-16,-3 1-2 0,1 2 3 0,-4-2-8 15,0 5 3-15,-1 0 0 0,-3 2 9 16,-3 1 11-16,0 2-17 0,-1 0 4 0,-1 1-2 16,1 0 12-16,1 1-13 0,-3 0-1 0,1-1 0 15,1 3 6-15,-1 0-15 0,-2 0 22 16,0 0 11-16,0 0 12 0,8 13 15 0,-3 5 10 15,-1 4 1-15,0 5 20 0,-1 2 24 0,-2 0 1 16,0 3-6-16,-1 1-4 0,1-1-19 16,-1-17-15-16,0 9 12 0,0 2-18 0,0 1 1 15,-14 29 9-15,10-27-14 0,0-3-23 16,2-2 10-16,-2-4-16 0,2-4 15 0,-1-5-24 16,2 0 10-16,0-4 5 0,1-2-15 15,-2-2-9-15,1-1-12 0,1-1-42 0,0-1-6 16,0-1-37-16,0 1-14 0,0-3-33 15,0 2-30-15,0-1 16 0,1-1-76 0,-2 2-44 16,1-1-28-16,0-3 28 0,-1 3-248 0,1 0 46 16,-1-1 37-16,1 1-43 0,-2 0 44 0,2 1 38 15,-1-3 13-15,0 3 24 0,0-1 24 0,1 1 37 16,-2 1 7-16</inkml:trace>
  <inkml:trace contextRef="#ctx0" brushRef="#br0" timeOffset="355841.5478">8518 16718 301 0,'0'0'330'0,"0"0"-33"0,0-14-42 0,0 14 1 16,9-22-1-16,-9 18 1 0,0-1-40 16,1 0 14-16,-2 2-24 0,1-1-22 0,1 1-20 15,-2 1-15-15,1 1-33 0,0 1-11 0,0 0 53 16,2 3-14-16,-1 2 23 0,0 1-15 0,-1 2-8 16,2 13 5-16,-2-10-9 0,0 5 6 15,0 4-4-15,0 1-4 0,0 2-16 0,0-1-5 16,0 1-22-16,0-3-10 0,-13 21 1 0,11-24-7 15,-3 0-18-15,2-2-5 0,1-7 2 16,0 1-10-16,-1-4-4 0,1-1 8 16,2 1-18-16,-2 0 8 0,0-1-19 0,1-1 17 15,-1-2-21-15,0 3 2 0,-2-1-4 0,2-1 3 16,-3 0 1-16,2 3-5 0,-2-5-1 0,3 2-11 16,0 1 8-16,0-3 7 0,0 2-9 15,0-1-4-15,2 1 12 0,0 0-4 0,-1-2-8 16,1 0 3-16,2 0-11 0,1 0 11 0,3-2-6 15,-1 1 7-15,12-6-11 0,4 5 4 0,-2 0 5 16,1-1-6-16,0-1 0 0,3 3 2 16,0-1-10-16,-2 0 7 0,-1 0 6 15,-4 1-9-15,-4 1-3 0,-2 0-28 0,-1 0-5 16,-2 0-19-16,-1 0-12 0,-2 0-36 0,2 0 12 16,-2 0-73-16,0 0-25 0,-4 0-21 15,0 0-32-15,0 0-50 0,0 0 27 0,3-6-241 16,-3 5 6-16,-1-1 44 0,0 1 16 0,0-2 35 15,-1 2 30-15,0-2 26 0,0 0 40 0,-1-1 2 16,0 3 4-16</inkml:trace>
  <inkml:trace contextRef="#ctx0" brushRef="#br0" timeOffset="356129.3161">8678 16902 277 0,'-2'-4'494'0,"2"1"-66"16,-2-1-65-16,1-1 13 0,0 2-23 15,-1 1-31-15,2-1-32 0,-2 1-36 0,0 1-18 16,2 1-9-16,2 0 0 0,-1 3-4 16,0 0-9-16,-2 2-10 0,6 11 5 0,-3 2-15 15,-2-7-26-15,0 9 2 0,0 2-14 16,0 7-25-16,0-2-11 0,0 2-20 0,0-1-2 16,-13 33 2-16,12-34-27 0,-4 0-1 0,-1-1-26 15,3-4-7-15,-1-3-52 0,-1-2-24 16,-1-3-40-16,2-4-71 0,2-2 15 0,0-2-75 15,0-4-101-15,-1-1 30 0,0-1-326 16,2 0 62-16,1 0 43 0,0 0 36 0,0 0 50 16,0 0-2-16,0 0 26 0,0 0 25 15,0 0 25-15,0 0 37 0,0 0 9 0</inkml:trace>
  <inkml:trace contextRef="#ctx0" brushRef="#br0" timeOffset="356727.5653">8559 17636 237 0,'1'-9'521'0,"2"-2"-113"0,0 4 3 16,-1 0-25-16,2 3-21 0,-2 0-46 0,-1 0-46 15,1 0-23-15,0 4-29 0,1 1 24 16,-1 4-3-16,3 12 15 0,-1 8-21 16,-2 6 12-16,-2-9-46 0,0 13 14 0,0 5-46 15,0 1-18-15,0 4-7 0,0-5-2 0,-11 44-45 16,9-52 4-16,-2-1-5 0,1-3-42 16,1-5-36-16,-1-5-55 0,1-7-38 0,0 1-48 15,2-12 11-15,2 2-170 0,5-4 25 0,-2-7-273 16,2-2-43-16,-1-3 59 0,-1-1 52 15,-1-2 36-15,2 2 19 0,-4-4 18 0,4 3 52 16,-3-1-1-16,0-1 31 0,7 1 16 16</inkml:trace>
  <inkml:trace contextRef="#ctx0" brushRef="#br0" timeOffset="366211.8336">14876 9169 792 0,'0'0'298'0,"0"0"-30"0,0 0-17 0,0 0-1 16,6-24-20-16,9 27-21 0,-9-3-13 16,7 0-24-16,4 0 1 0,3 0-41 0,2 0-9 15,0 0-10-15,1 0-13 0,-3 0-9 16,1 0-17-16,1 0-37 0,-4 0-27 0,16 9-33 16,-25-6-22-16,0-1-49 0,-1 1-38 15,-3-1 13-15,-2 0-240 0,-3 3-26 0,2 0 8 16,-6-2 5-16,1 1 40 0,-2 1 27 0,0-2 14 15,-7 6 24-15</inkml:trace>
  <inkml:trace contextRef="#ctx0" brushRef="#br0" timeOffset="366416.3784">14867 9318 593 0,'-2'1'366'16,"0"-1"-28"-16,2 3-14 0,2-1-32 0,-2-1-27 15,4-1-32-15,1 1-27 0,3 0-12 0,11 1-22 16,-1 0-19-16,4-1-32 0,1 1-6 16,-2 0-6-16,2-2-62 0,-2 0-29 0,1 0-39 15,-12 0-54-15,4 0-59 0,5 0 14 0,-1 0-306 16,0 0 17-16,-2 0 31 0,-3 0 8 16,12-11 39-16,-19 10 49 0,11-6-6 0,-7 1-16 15</inkml:trace>
  <inkml:trace contextRef="#ctx0" brushRef="#br0" timeOffset="366783.8586">15103 9082 251 0,'-3'-3'421'15,"-1"1"-70"-15,0-3-9 0,4 2-37 16,-2 2-31-16,0-2-29 0,1 2-47 0,3 0 20 15,-2-2-39-15,0 3-11 0,3-2-21 16,1 1-46-16,0 1 11 0,2 0-24 0,0 1-10 16,12 4-13-16,-2 0 12 0,5 0-11 15,0 4-2-15,0-1-7 0,2 2 12 0,-8 1-8 16,8 2-6-16,-3 0-6 0,-2 1-4 0,-2 1 20 16,-3 3-7-16,-2-3-5 0,-4 1-21 15,-3 1-4-15,1 0-3 0,-5-5 4 0,0-12 5 16,0 14 13-16,-13 15-20 0,3-11 14 0,1-6-18 15,-4 2-15-15,-3-2-6 0,1-2 16 16,1 2-2-16,-4 0-71 0,-4-4-1 0,1 1-26 16,4-1-49-16,-2-2-32 0,3-3-26 0,5 2 16 15,1-3-206-15,3 1-53 0,2-1 3 16,2-2 52-16,3 0 43 0,0 0-6 0,2 0-8 16,4-4 60-16,11 3-1 0</inkml:trace>
  <inkml:trace contextRef="#ctx0" brushRef="#br0" timeOffset="367225.1506">15786 9282 791 0,'-2'-1'334'0,"0"-1"-46"0,0 1-25 15,0 4-10-15,-1-3-19 0,1 2-30 0,-3 3-22 16,-2 7-20-16,3-2 35 0,-2-1-10 16,3 6 0-16,1-3-12 0,0-2-2 0,2-1-5 15,0-9-12-15,0 8-19 0,0-1 3 0,0-2-22 16,17 15-11-16,-5-11-13 0,1 0-3 0,3-4-8 16,0-2-7-16,-8-3-7 0,6 0-3 15,2 0-22-15,2 0-4 0,15-12-11 0,-19 7 12 16,0-3-27-16,-1-1 2 0,-1 1-1 15,-4-3-19-15,-3 1-2 0,-1 0 12 0,-4 1-1 16,0 9-6-16,0-9-3 0,0 2 6 16,0-4 5-16,-20-9-2 0,9 8-1 0,-3 3 3 15,-4 2-22-15,-1 1 2 0,-4 5-14 0,0-2-11 16,12 3-3-16,-7 0-10 0,0 0 7 16,0 0-57-16,0 0-25 0,2 0-29 15,2 0-18-15,4 0-22 0,1 0-24 0,9 0 20 16,0 0-191-16,-14 10-60 0,14-10 27 0,4 0 39 15,1-1 26-15,0-1 43 0,1 0 23 16,-1 0 26-16,13-1-19 0</inkml:trace>
  <inkml:trace contextRef="#ctx0" brushRef="#br0" timeOffset="367806.6966">16033 9063 991 0,'0'-3'335'15,"0"0"-21"-15,0-1-31 0,-2 4-37 16,2-2-28-16,2 0 2 0,-2-1-25 0,4 0-22 15,1 1-20-15,0 0-16 0,2 2-15 16,-1-3-32-16,3 3-10 0,-1 0-8 0,0 0 12 16,5 0-8-16,14 10-7 0,-15-5-7 0,1 1-7 15,-4 0-20-15,-1 0-14 0,-4 0 12 16,0 1-4-16,-2-4 16 0,0 2-7 0,-1-1-28 16,-1 1 17-16,0-5-19 0,0 0-1 0,0 7 23 15,0-7-3-15,-11 15-31 0,1-7 8 16,4-1 0-16,-3-3 1 0,4 1-8 15,-2 1 0-15,5-4 1 0,-3 0 17 0,3 0-2 16,0-1 0-16,0 1 1 0,0 0-23 0,2 1 1 16,0-3 22-16,0 0-40 0,0 0 20 15,0 0 4-15,11 9-3 0,-4-6 0 0,-1 0 19 16,8 5-18-16,0-1-6 0,-1-1 17 0,1 2-21 16,-3 0 21-16,0-4-5 0,-5 2 1 15,2-2-1-15,-2 0 0 0,-2 0-18 0,-1 0 0 16,1-1 2-16,-4 0 2 0,2 0 42 15,-2-3 4-15,0 0-14 0,0 0-1 0,0 8 14 16,-13 1-10-16,9-4-15 0,-10-1 14 0,1 0 11 16,-1 2-23-16,1-4 1 0,1 2-37 15,-1-1-35-15,4-2-21 0,0 1-29 0,0 0-27 16,-7-1-72-16,6 3 20 0,0-4-193 0,3 0-54 16,3 0 45-16,2 0 15 0,2 1 39 15,0-1-7-15,0 0 37 0,0 0 1 0,15 3-3 16</inkml:trace>
  <inkml:trace contextRef="#ctx0" brushRef="#br0" timeOffset="368089.4496">16667 9264 283 0,'2'-3'432'0,"-2"3"-60"0,0 0-48 15,0 0 10-15,0 5-41 0,0-2-36 0,0 3 17 16,0 0 1-16,0 1-32 0,0 12-9 0,0-11-16 16,0 4-18-16,0 4-20 0,0-1-22 15,0-1-16-15,0-3-11 0,0 0-14 0,0-2-10 16,0-1-10-16,0-1-22 0,0-7-43 0,0 8-18 16,0-2-1-16,0-6-140 0,0 0-84 15,0 0 23-15,0 0-288 0,0 0-7 16,9 10 43-16,-11-10 35 0,0-2 40 0,0 2-6 15,-3-2 60-15,1 0 18 0,-1 1-26 0,-4 1 44 16</inkml:trace>
  <inkml:trace contextRef="#ctx0" brushRef="#br0" timeOffset="368310.0383">16474 9397 1030 0,'0'-3'361'16,"-2"3"-46"-16,2 0 11 0,2-2 6 15,0 2-38-15,1 0-18 0,3 0-3 0,1 0-34 16,2 0-34-16,13 2-15 0,-12-2-26 0,7 0-19 16,4 0-15-16,3 0-16 0,0 0-21 0,-1 0-41 15,27-12-47-15,-27 8 0 0,0 1-122 0,-4-2-50 16,0 2-88-16,-2-3 24 0,1-1-239 16,-2 4 31-16,2-3 53 0,-1 1 4 0,2 1-13 15,-1 2 78-15,1 0 33 0,2 1 16 16,-1-1-30-16</inkml:trace>
  <inkml:trace contextRef="#ctx0" brushRef="#br0" timeOffset="368749.7117">17152 9297 776 0,'1'-4'393'0,"0"1"-61"0,0-1-42 15,-1 1 38-15,0 1-31 0,0-1-35 0,-1 3-19 16,0-3-32-16,-1 3-9 0,-1 0-13 16,1 3-6-16,-1-2-11 0,0 2-2 0,-3 1-12 15,4 0 2-15,-4 10-19 0,1-1-1 0,3-3-19 16,2 2 5-16,-2-3-11 0,2-9-21 0,0 12-12 16,0-2 10-16,15 10-16 0,-1-13 0 15,1 0-4-15,4 0-21 0,1-4-3 0,0-1-13 16,2-2-3-16,-13 0-17 0,7 0-12 15,16-12-2-15,-11 7-8 0,-5-4-13 0,-1 1-16 16,0 1-1-16,-4-3 3 0,0-1 11 0,-4 0 0 16,-1-1 3-16,-3 0-5 0,-1 3 0 0,-2 9-4 15,0-6 7-15,0 0 4 0,-11-4-1 16,-2 3 7-16,-3 2-2 0,1 0 2 0,-4 2 2 16,-1 2-7-16,0 1-2 0,2 0 7 15,9 0-3-15,-5 0-3 0,1 0-1 0,1 0-10 16,-8 11 2-16,12-10-92 0,3 1-28 15,1-1-13-15,-1 0-25 0,3-1-63 0,0 0 22 16,1 0-276-16,2 0 37 0,0 0 36 16,2-1 25-16,-1 0 36 0,5 1-1 0,17 0 56 15,-10 0 35-15,6 0-46 0</inkml:trace>
  <inkml:trace contextRef="#ctx0" brushRef="#br0" timeOffset="369020.9415">17719 9221 1035 0,'0'-1'403'0,"4"-1"-52"15,-3 4-10-15,2 0-24 0,-2 1-3 16,1 1-30-16,2 2-29 0,3 6-11 0,0 2-17 16,-1 3-21-16,-1-1-24 0,-1 0-21 0,1 3-14 15,1-3-7-15,0 0-23 0,-6-2-3 16,2-4-11-16,-2-1-9 0,0-1-30 0,0-1-37 15,0-2-55-15,0-1-23 0,0-2 4 16,0 1-172-16,0-2 21 0,0-1-311 0,-2-1 20 16,0-2 20-16,-2 1 42 0,-2-2 55 0,4 1-7 15,-3-2 33-15,-8-2 4 0,-3 2 54 16,1 1 25-16,-3-3-12 0</inkml:trace>
  <inkml:trace contextRef="#ctx0" brushRef="#br0" timeOffset="369220.4739">17553 9336 499 0,'-1'0'499'0,"-1"0"-79"0,4 0-13 16,0-2-12-16,0 2-33 0,4 0-27 15,0 0-35-15,1-1-31 0,12 0-34 0,-9 1-31 16,5 0-18-16,27-6-14 0,-17 5-29 0,0 1-25 16,2-1-48-16,-1 1-46 0,3-5-3 15,-4 4-136-15,1-5-41 0,-2 4-78 0,0-1 21 16,1 0-269-16,0 1 21 0,-1-4 50 0,-5 3 21 15,4-2 42-15,-4 0 15 0,4 3 28 0,-3-3-8 16,2 3 33-16</inkml:trace>
  <inkml:trace contextRef="#ctx0" brushRef="#br0" timeOffset="369484.1694">18217 9179 1319 0,'0'-3'448'15,"0"1"-46"-15,2 0-49 0,-2-1-30 0,0 3-11 16,0 3 0-16,0 1-9 0,0 2-34 0,0 1-10 16,0 12-30-16,0-9-1 0,0 7-25 0,0 0-18 15,0 2-19-15,0-1-20 0,0 0-16 0,0-6 0 16,0 3-28-16,0-3-4 0,0-2-25 16,0-1-41-16,0-2-28 0,0-1-61 15,0-6-52-15,0 7 10 0,0-7-205 0,0 0 28 16,5 7-324-16,-1-8 50 0,1-1 44 0,-2-2 54 15,13-4 24-15,-2-1 58 0,5 1 12 16,4-1 23-16,3-1 24 0,2 2 28 0,-1 1 10 16,1 0-54-16</inkml:trace>
  <inkml:trace contextRef="#ctx0" brushRef="#br0" timeOffset="370053.1866">18611 9278 413 0,'3'0'554'0,"0"3"-90"0,0-1-24 16,1 1-38-16,-1 1-20 0,-1 0-38 15,2 2-18-15,1 6-16 0,0 0-45 0,-4-4-20 16,2-1-29-16,0 0-11 0,-2-2-26 0,1 0-10 16,0-1-28-16,-1 1-15 0,-1-3-12 15,2-1-7-15,-2 1-13 0,1 1 15 0,-1-1-26 16,0-2 0-16,0 0-9 0,0 0-15 16,-3 0-7-16,2-2 12 0,-1-2-32 0,2 0 6 15,2-1-20-15,-1-2-8 0,4-7 4 0,2 0-3 16,2 1-3-16,2 3-15 0,4-2 12 15,3 5 1-15,3 0-3 0,2 5 0 16,3 2-17-16,-15 0 8 0,9 0 3 16,23 15 17-16,-18-6-3 0,-2 0-3 0,-1 1-1 15,-3 0 17-15,-2 2-2 0,1-2-10 16,-5 1-5-16,-1-3 18 0,-4 0-15 0,-3-2 13 16,-1-1-24-16,-2-1 34 0,1-1-19 0,-2 0 16 15,-1 1-15-15,0-4 25 0,0 0-24 16,0 0 3-16,-6 1-3 0,4-2-8 0,-1-1-5 15,-2 0 13-15,3 1-6 0,-1-3 9 0,0 1-16 16,2-3 6-16,1 3-3 0,0-1 9 0,0-2 5 16,0 3-14-16,4-2 11 0,0 2-8 15,0-2-17-15,9-4 11 0,2 3-9 0,3-1 3 16,2 2-6-16,2 2 6 0,0 3 2 16,2 0-4-16,-11 0 9 0,5 0-2 0,25 9-11 15,-22-4 9-15,0 1-7 0,-1 1 22 0,-4 1-16 16,-3 1 12-16,-2-1-19 0,-4-1 14 0,-2 0-2 15,-2 0-6-15,-2-2 14 0,-1-5-4 16,0 0-14-16,0 0-19 0,0 7-40 0,0-7-34 16,-12 10-30-16,8-9-42 0,-1-1 17 15,0-1-161-15,-1 0-31 0,1-1 32 0,0 0-261 16,1-1 61-16,2 1 23 0,1-2 53 0,2 0-6 16,4 0 56-16,5-4 5 0,9 0 38 15,3 0 39-15,0 2 13 0,3 0 16 0</inkml:trace>
  <inkml:trace contextRef="#ctx0" brushRef="#br0" timeOffset="370352.4851">19507 9368 718 0,'-1'1'414'16,"0"4"-65"-16,-3-1 51 0,1 1-31 0,1 1-15 15,-1-1-15-15,0 0-31 0,1 0-17 16,0 1-37-16,0-2 3 0,2 3-42 16,0-7-5-16,0 0-23 0,0 7 7 0,19 12-43 15,-5-10 6-15,2-4-17 0,3 3-34 0,0-3-15 16,-1-3-10-16,2-2 16 0,-10 0-25 0,6 0-24 15,1 0 13-15,22-11-21 0,-24 6-7 16,4-3-4-16,-4-1-12 0,-2 2 0 0,-3 3-8 16,-3-2-11-16,-3 0-3 0,-3 2 7 15,-1 4 3-15,0 0-5 0,0 0 6 16,-16-14-14-16,-1 9-7 0,0 2-17 0,-2-1-23 16,1-1-14-16,0 5-21 0,4-2 8 0,14 2-95 15,-11 0-41-15,2 0-66 0,2 0 26 16,7 0-284-16,-8 0 26 0,8 0 59 0,-7-1 12 15,10 2 21-15,3 1 19 0,17 5 57 0,4 0 35 16,0 1 33-16,4-1 2 0,0 2 24 16</inkml:trace>
  <inkml:trace contextRef="#ctx0" brushRef="#br0" timeOffset="370837.3036">20056 9447 328 0,'2'-4'472'0,"0"1"-94"0,-1-2 31 16,-2 1-32-16,-1 1-10 0,0-1-12 15,-2 0-29-15,-2 1-19 0,0 0-36 0,-8 0-23 16,-3 2-19-16,4 0-29 0,13 1-27 0,-15 0-16 16,-13 11 3-16,16-5-29 0,-1 6-16 0,3-3-9 15,1 1 0-15,5 0-3 0,1-1-27 16,3-1 0-16,0-1 2 0,0-7-16 0,0 0-5 16,13 23-6-16,-5-17 12 0,9-1-14 15,-3-1-13-15,4-1-19 0,-8-3-7 0,4 0-14 16,20-14-10-16,-15 7-24 0,1-1-16 0,-1-2-13 15,-4-1-20-15,2-4-24 0,-2-2 9 0,2-1 11 16,-2-3-23-16,-3 2-8 0,-3-3 21 16,-2 0-8-16,-2 0 30 0,0-1 15 0,-5 3 5 15,0 12 12-15,-12-18 4 0,6 9 25 16,-2 5 1-16,-2-2 58 0,1 3-3 0,1 4 19 16,2 3 3-16,0-3-1 0,1 4-11 0,1 1 8 15,0 2 12-15,0 0-6 0,4 0 0 0,0 0 22 16,0 0 0-16,-17 21 6 0,12-5-1 15,1 3 16-15,4-9 7 0,0 6-10 0,0 5 4 16,0 1-13-16,17 27 6 0,-8-23-30 16,0-1 9-16,2-1-10 0,1-2-12 0,-3-1 7 15,5-2-12-15,-3-3-20 0,-1-3-20 0,1-2-51 16,0-2-27-16,-2-5-40 0,-1 0 11 16,-1-4-159-16,-7 0-51 0,8 0 27 0,-1 0-275 15,-7 0-5-15,25-18 63 0,-12 9 35 0,-2-1-3 16,-1 1 54-16,1 0 17 0,0-4 32 15,3 4 52-15,2-4-1 0,0 3 23 0,-1-2 9 16</inkml:trace>
  <inkml:trace contextRef="#ctx0" brushRef="#br0" timeOffset="371091.987">20496 9332 209 0,'1'-5'550'0,"0"2"4"15,0 1-84-15,1-1-44 0,-2 1-46 0,2 1-54 16,-2 1-10-16,0 0-18 0,0 2 2 0,0 2-21 15,-2 1-18-15,2 2-18 0,0 0-10 0,-1 13-23 16,1-11-32-16,0 8-5 0,0 1-11 16,0 1-32-16,0 0 14 0,0-2-26 0,0 0-32 15,0-4 21-15,0 0-32 0,0-4-25 0,0-1-25 16,0 0-32-16,0-1-30 0,0-7-52 16,8 9-52-16,-3-6 16 0,-2-6-135 0,1 3-41 15,3-1 27-15,5-10-249 0,-1 1-2 0,1-2 29 16,-1-4 38-16,0 4 25 0,0-5 41 15,1 1 35-15,-2-1 20 0,-1-1 16 0,1 1 11 16,-2-3 18-16</inkml:trace>
  <inkml:trace contextRef="#ctx0" brushRef="#br0" timeOffset="371318.0857">20678 9296 788 0,'1'-6'401'0,"1"4"22"16,-1-3-58-16,0 3-33 0,-1 0-15 16,0 1-11-16,1 1-8 0,-1 0 9 0,1 4-12 15,-1 0-23-15,0 3-16 0,2 10-9 0,2 0 1 16,-4 5-14-16,2-2-24 0,0 5 10 15,0-5-50-15,0 5 7 0,-1-4-42 0,1-3 13 16,-2 2-27-16,2-3-20 0,-2-2 4 0,1-2-11 16,0-4-70-16,-1 0-43 0,1-2-18 15,-1-2-45-15,0-2-47 0,1 2 11 0,-1-5-209 16,2 0-69-16,0 0 33 0,1 0-235 0,-1-5 61 16,2 1 31-16,-1-3 23 0,4-7 55 15,2-2 43-15,2 2 9 0,4-1 12 0,4 1 54 16,3 0 17-16,4 4-30 0</inkml:trace>
  <inkml:trace contextRef="#ctx0" brushRef="#br0" timeOffset="371568.2547">21005 9425 1084 0,'-2'-1'517'15,"-1"1"-60"-15,2 0-33 0,0 2-48 16,1-2-22-16,-1 0-21 0,2 0-47 0,2 0-40 15,2 0-22-15,1 0-11 0,4 2-38 16,8 1-2-16,3-1-31 0,2 0-7 0,-3-1-5 16,1 5-39-16,2-5-3 0,-5 1-17 0,3 0-31 15,-2 0-40-15,-4-2-42 0,5 1-57 0,-5 1 9 16,-4-2-137-16,-2 0-79 0,-2 1 28 16,-2-1-250-16,1 0 25 0,-6 0 39 15,0 0 45-15,0 0 10 0,0 0 54 0,5 4 16 16,-10-1 14-16,0-3-10 0,-1 2 51 0</inkml:trace>
  <inkml:trace contextRef="#ctx0" brushRef="#br0" timeOffset="371782.3282">21035 9544 907 0,'-3'3'491'0,"0"-1"-27"0,2-1-20 16,2 1-24-16,1 1-47 0,1-1-15 15,2 0-55-15,1 0-31 0,10 5-20 0,2-2-32 16,4-2-15-16,0 2-34 0,2-3-20 15,-1-1-46-15,0-1-49 0,-11 0-67 0,3 0-50 16,2 0 5-16,1 0-161 0,1 0-61 16,15-15 30-16,-19 10-288 0,1 0 36 0,-3-3 52 15,-3 4 42-15,3-1 40 0,-5 0 15 0,5-2 24 16,-4-3 30-16,5 4-29 0,-7-2 8 16</inkml:trace>
  <inkml:trace contextRef="#ctx0" brushRef="#br0" timeOffset="372173.3676">21309 9258 520 0,'-4'-1'417'0,"0"0"-70"0,1-1-39 16,-1 2-4-16,0 0-39 0,2-1 21 0,-1 2-21 15,1-1-10-15,0 3-18 0,1-2-3 0,1 1-3 16,1-1-16-16,0 2-12 0,1-1-3 15,2 1-26-15,0 3 4 0,10 4-17 0,-1 0-18 16,3 0-16-16,0 2-6 0,5 0-13 0,1 2-12 16,-2 1 3-16,3-3-24 0,-2 1 4 15,0 1-22-15,-1 0 12 0,1 3-24 0,0-2-2 16,-1 2-9-16,-1-3 6 0,-7 3-12 0,0 2 18 16,-4-3-16-16,-4 1-3 0,-4-2-9 15,0-15 12-15,0 15-23 0,-17 14 2 16,4-14 4-16,0-1 9 0,-4-2-8 0,0 1 3 15,-3-4 5-15,-4 1 0 0,3-3-17 16,-1-3-21-16,1 3-48 0,2-3-25 0,3 1-42 16,4 0 12-16,1-3-85 0,3 0-25 0,0-2-53 15,8 0-46-15,0 0 29 0,-8 0-213 16,8 0 12-16,0 0 21 0,-7-4 52 0,10 3 46 16,2 1 17-16,4-2-3 0,9 0 16 15,5 1 60-15,2-3 0 0</inkml:trace>
  <inkml:trace contextRef="#ctx0" brushRef="#br0" timeOffset="372636.6049">21975 9319 1040 0,'2'0'341'16,"-1"3"69"-16,-1-1-2 0,3 0-2 15,-1 4-14-15,4 8-26 0,0 2-13 0,1 4-21 16,-3 3-38-16,-1 0-32 0,2 6-26 0,-1-2 25 16,-3 3-5-16,1 3-62 0,-1-2-2 15,1-2-19-15,-1-2-13 0,2-1-17 16,-2-1-85-16,0-6-54 0,-1-9-71 0,0 0-76 15,0-1 13-15,0 1-217 0,0-5 31 0,0-5-294 16,0 9 63-16,0-9 58 0,0 0 29 0,-14 10 26 16,13-9 53-16,0 0 34 0,0-1 7 15,0 0 17-15,0 0 45 0,0 0 21 0,1 0-38 16</inkml:trace>
  <inkml:trace contextRef="#ctx0" brushRef="#br0" timeOffset="375026.6442">16117 9924 845 0,'0'0'260'15,"0"0"-36"-15,-14 0-32 0,14 0 10 16,0 0-39-16,0 0 3 0,0 0-12 0,0 0-9 15,0 0-5-15,0 0 25 0,0 0-18 16,0 0-29-16,0 0 4 0,0 0 6 0,0 0-1 16,0 0-31-16,0 0-9 0,0 0 28 0,0 0 6 15,-13 0 0-15,13 0-11 0,0 0-5 0,0 0-2 16,0 0-12-16,0 0 4 0,0 0-11 0,0 0-12 16,0 0-10-16,0 0 8 0,0 0-16 15,0 0-3-15,0 0-10 0,-7-18-7 16,11 14-2-16,10-2 10 0,-3 3-11 0,-2 0-11 15,-9 3 5-15,16 0-14 0,-1 0 17 0,17 16-16 16,-16-8 3-16,-1 0 2 0,-1 4-6 0,-3 2 18 16,0-2-21-16,-3-1 6 0,0 0 4 15,-3 0-16-15,-3-2 3 0,0 0 3 0,0-3 5 16,-2-6-4-16,0 0-6 0,0 8 18 0,0-2-6 16,0-6-14-16,-13 15 8 0,9-12 10 15,-10 5-11-15,1-1-10 0,1-2 0 0,-1 1 18 16,2-1-18-16,1-1 13 0,2-2-6 0,1 2 4 15,1-3-4-15,0 0 3 0,0 2-1 0,3-2-11 16,-1 1 2-16,0-1 6 0,2 0 0 16,1 0 3-16,-1-1-8 0,0 0 1 0,0 2-2 15,2-2 0-15,0 0 5 0,0 0 19 0,0 0-10 16,15 4 7-16,-8-2 6 0,11 2-4 16,0 0-5-16,0 0 7 0,3 1 3 0,-2 1-6 15,2 0 9-15,-3 0-8 0,-1 1 1 16,0 3 10-16,-2-2-2 0,-1 1-7 0,-3 0-2 15,-5-2 0-15,-1 2 1 0,0-2 13 0,-3 0-2 16,-2 0-8-16,0-7 15 0,0 0-13 16,0 13 16-16,-16 13-1 0,5-16-4 0,-3-1-8 15,-1 1 7-15,-1-3-9 0,0 0 1 16,-2-2-24-16,0-2 20 0,-2 1-9 0,1-1 4 16,0-2-14-16,1 0 2 0,3-1-1 15,5 0 3-15,-3 0-29 0,1 0 0 0,-1 0-27 16,-12-16 1-16,16 10-15 0,1 2-24 0,0-2 2 15,4 1-15-15,1 4 11 0,1-3-76 16,0-2-31-16,0 4-29 0,0-3-23 0,2 2-42 16,0 3 28-16,0 0-253 0,0-8 10 0,0 8 63 15,0-7 30-15,0 7 33 0,0-8 37 16,0 8 12-16,0-6 45 0,0 6-7 0,0 0 14 16</inkml:trace>
  <inkml:trace contextRef="#ctx0" brushRef="#br0" timeOffset="381816.413">13058 10611 762 0,'0'0'302'16,"0"0"-42"-16,0 0-2 0,0 0-18 15,0 0-20-15,0 0-20 0,0 0-7 0,0-14-45 16,0 14-2-16,0 0-15 0,-9-22-24 16,22 14 6-16,0 0-10 0,1 0-21 0,3 4 15 15,-2-1-27-15,1 3-11 0,-16 2 38 16,9 0-9-16,17 11-11 0,-13-2-14 0,5 1-16 16,-8 2-5-16,0 0 45 0,-1 4-31 0,-1 0-4 15,-3 1 15-15,-2 1-22 0,0 0-3 0,-2-3-3 16,-1-4 3-16,0-11-25 0,0 14 27 0,0 0-23 15,-15 14 2-15,9-15-1 0,-3-4-4 16,2 0-12-16,-4-1-4 0,3-1 0 16,0-1-37-16,1-1 2 0,1-1-7 0,1-4-20 15,-1 2-24-15,2-2 1 0,-1 2-12 0,5-2-4 16,0 0 2-16,0 0-14 0,0 0-10 0,0 0 2 16,-11-13 8-16,15 7 8 0,-3 2 6 15,8-9-16-15,1-1 19 0,-2-1-18 0,2 1 36 16,4-3-2-16,-3 2 9 0,2-1 13 15,-5 3 10-15,2-1 17 0,2 2 10 0,-1-3 15 16,-5 4 15-16,6-1 19 0,-5 0 19 16,-1 2 6-16,-5 4 28 0,3-1 8 0,-2 2 25 15,0 1-1-15,1-1 0 0,1 2 2 0,-4 1-30 16,1-1-10-16,-1 3-7 0,0 0 24 16,0 0-10-16,-5 0 43 0,2 3-8 0,-1 2-2 15,1 0 7-15,-3 9 3 0,-1 3-15 0,-2 0-6 16,0 3 3-16,1 0 4 0,3 0-8 0,-3-1-18 15,2 3 8-15,3-5-12 0,0 0-13 16,3-4-17-16,0 1 1 0,0-14 0 0,0 9-7 16,0-1 4-16,20 11-18 0,-9-8-1 15,0-4-32-15,2-5-39 0,5 0 5 0,1-2-97 16,-11 0-84-16,21-12-62 0,-8 2 24 0,2 1-289 16,-1-2 32-16,-2 0 47 0,-5 0 41 15,-1 2 29-15,3 0 40 0,-7 0-18 0,3 1 27 16,-9-1 44-16,2 3 6 0</inkml:trace>
  <inkml:trace contextRef="#ctx0" brushRef="#br0" timeOffset="382039.5076">13552 10636 1224 0,'0'-3'430'15,"0"1"-33"-15,-2 0-52 0,2 1-32 0,0-1-24 16,0 0-43-16,0 1-15 0,0 0-30 0,2 1-17 15,-1 0-23-15,2 0-11 0,1 1-16 16,2-1-14-16,-2 0-8 0,3 0-37 0,-1 0-34 16,2 1-5-16,-1-1-133 0,-7 0-59 15,7 0-85-15,-1 0 23 0,-6 0-274 0,10 0 35 16,-2 0 34-16,-8 0 50 0,5 0-9 16,-5 0 53-16,0 0 14 0,10 12 28 0,-12-9 0 15</inkml:trace>
  <inkml:trace contextRef="#ctx0" brushRef="#br0" timeOffset="382236.0326">13542 10747 777 0,'-1'5'358'16,"-1"-1"-21"-16,0-2-8 0,-1 1-43 0,2 0 23 15,-1 0-16-15,2-1 19 0,2 2-32 16,-1-1-8-16,2 0-36 0,-1 1-20 0,2-2-18 16,0 2-33-16,10 3-4 0,-1 0-31 15,0-5-16-15,-2 0-53 0,-1-1-56 0,-10-1 0 16,16 0-180-16,0 0-64 0,20-14 24 0,-18 9-299 15,2-1 39-15,0-3 36 0,-2 3 42 0,3-1 15 16,-4 2 10-16,2-1 29 0,0 3 62 16,-3-1-29-16,1-2 53 0</inkml:trace>
  <inkml:trace contextRef="#ctx0" brushRef="#br0" timeOffset="382798.0304">13977 10648 550 0,'-3'-3'492'0,"1"1"-41"16,1-1-36-16,0 2-19 0,-1 0-19 16,2-1-26-16,-2-1-31 0,2 0-9 0,-3 1-26 15,2 0-41-15,0 0-25 0,0-1-8 16,2-1-20-16,-1 1-24 0,2-2-6 0,1 2-32 16,5-6-5-16,4-1-15 0,-1 3-20 0,4 0-1 15,2 1-13-15,-1 2-11 0,1-1 3 16,2 2-13-16,-4 1-8 0,-7 2-13 0,1 0 11 15,1 0 1-15,13 11-11 0,-13-7-13 0,0 1 12 16,-6 0-16-16,1-1 11 0,-1 3-10 16,-3-2 4-16,-1 1-10 0,0-6-9 0,0 11 4 15,-12 15 7-15,3-8-12 0,-4-4 2 0,0 0-5 16,-3 2 4-16,1-1 15 0,-2-1-9 16,-1-1-12-16,2 0 20 0,-2 2-4 0,1-4 0 15,1-1-15-15,2 0 15 0,1-2-15 0,2 2 1 16,4-4 4-16,-1-3 11 0,4 1-18 15,2-1-2-15,-2-1 10 0,3 1 21 0,1 0-4 16,0-3 18-16,0 0 6 0,0 0 13 16,15 5-30-16,-8-4 22 0,3-1-4 0,10 0-6 15,-9 0 0-15,8 0-9 0,2 0-4 0,30-9-2 16,-22 2-2-16,0 2-3 0,0 0 1 16,1-1-11-16,-2 1 1 0,-3-1-2 0,-5 4 7 15,-3-3-1-15,-2 3-17 0,-3-1 6 16,-4 3-5-16,-8 0-22 0,0 0 1 0,9 0 0 15,-2 0-29-15,-7 0-3 0,0 0-25 16,7 0-26-16,-7 0-13 0,0 0-41 0,6-8-21 16,-7 8 17-16,-2 0-86 0,1 0-29 0,-3-2-31 15,1 2 28-15,-1-2-225 0,-1 1-31 0,3-1 35 16,-3 0 53-16,2 0 35 0,1 0 48 16,-11-3-3-16,6-1 33 0,1 3 9 15,2 1 37-15,0 0 25 0</inkml:trace>
  <inkml:trace contextRef="#ctx0" brushRef="#br0" timeOffset="390930.1716">16121 10732 871 0,'0'0'295'0,"0"0"-13"0,14 0-25 15,-14-13-33-15,0 13-2 0,0 0-28 0,20-23-25 16,-20 19 13-16,0 1-13 0,0 0-13 0,0-1-19 16,-1 1-27-16,-1 1-21 0,0-1-10 15,-2 1 33-15,0-1-9 0,-1 3-5 0,0-2-10 16,0 2-4-16,-3-1-5 0,1 0 0 15,-2 1-31-15,9 0 17 0,-11 0 2 0,-2 0-12 16,-17 16 4-16,16-8-4 0,-1 0 12 0,1 2-8 16,6 6 5-16,-3-2 4 0,1 2-5 15,3 0 11-15,1 0-3 0,1-1-5 0,3-1 3 16,2-2-11-16,0-12-7 0,0 13 6 0,0 1-7 16,16 13 9-16,-10-18-17 0,8 1 4 0,-1-1-19 15,1 0 10-15,1-2 1 0,4-3-18 16,-2 0 7-16,2-1 4 0,-8-3-11 0,3 0 4 15,1 0 0-15,3 0-9 0,16-13-1 16,-18 8 4-16,-1-1-2 0,-4-1-6 0,1 0 3 16,-3-1-6-16,-1-3 13 0,2 0-1 0,-3-2-6 15,-1-1 1-15,-2 1-6 0,-1 0 2 0,-1 3 2 16,-2 0 4-16,0 10-11 0,0-8-3 16,0 0 8-16,-11-14 2 0,4 10-8 15,-5 0-8-15,4 7-4 0,-3-4 13 0,-1 3-5 16,-1 2 3-16,2 2-2 0,-1-1-4 15,4 3 2-15,-1 0-2 0,-1 0 1 0,-3 0-7 16,-3 0-12-16,5 0-15 0,-2 0-13 0,3 0-39 16,2 0 9-16,-5 10-93 0,7-9-44 15,2-1-39-15,0 1-57 0,3 1 28 0,-1-1-224 16,2 1 9-16,-2 1 44 0,2-1 22 0,0 3 40 16,0 0 46-16,2 0 0 0,-2 2 46 15,0-7-34-15,0 13 64 0</inkml:trace>
  <inkml:trace contextRef="#ctx0" brushRef="#br0" timeOffset="395621.3329">16224 11454 391 0,'0'0'340'0,"0"0"-50"0,0 0-46 0,0 0 9 16,0 0-21-16,0 0-18 0,0 0-2 0,14 13-32 15,-14-13 16-15,0 0-1 0,0 0-39 16,0 0-5-16,0 0-19 0,0 0-13 0,21 11 13 16,-19-13 1-16,0 1-22 0,-2-2 2 15,2 0-4-15,0-1-12 0,-2 1 8 0,0-1-18 16,2 0 2-16,-1 1-7 0,-1-2-3 0,1-2 1 16,-1 3 5-16,0 4-23 0,0 0 9 0,0-8 1 15,0 2-26-15,0 6 5 0,0-9-7 16,-12-4-3-16,4 2-4 0,-1 2 0 15,3 0-1-15,-1 3-14 0,-2 2 13 0,2 1-23 16,1 1 13-16,-1 0-11 0,0 1-3 0,0 1 11 16,-2 0 1-16,-5 0 11 0,1 0-14 15,-16 12 5-15,16-5 1 0,-3 3 3 0,3 2-6 16,-1-3 9-16,1 2-2 0,-1 1-8 0,7-1 4 16,1-3-12-16,3 2 8 0,-1-3 7 0,2 0-13 15,2-7 15-15,0 7-15 0,0-7 9 16,0 8-6-16,13 2-7 0,-7-7 7 0,11 3-10 15,0-4 4-15,1-1-9 0,-3 0 8 16,-7-1 3-16,3 0-6 0,3 0 2 0,-1 0 7 16,-2 0 0-16,1 0-18 0,13-13 13 15,-15 7 2-15,-3 4-1 0,-1-5-2 0,-1 3 0 16,2-2-1-16,-4 2-6 0,1-1 2 0,0 0 1 16,3-5-8-16,-1 1 3 0,-2 2 2 15,0 1 7-15,-2 2-1 0,0 1 1 16,1 0 8-16,-1 1-16 0,0-3 9 0,0 4-9 15,0 0-8-15,0-1 19 0,-2 2-1 0,0 0 9 16,0 0 16-16,0 0-1 0,8 10-4 16,-8-4 22-16,0-1 9 0,2 16-6 0,0-1-1 15,-2-10-6-15,0 7 19 0,0 4-9 16,0 2-5-16,0 1-6 0,-14 27-6 0,10-27 7 16,0 1 1-16,-1-1-20 0,3-1 9 0,0-1-17 15,-4-3 9-15,2-4 9 0,2-2-15 0,2-2-2 16,-2-3-4-16,0-1-1 0,2-3 3 0,0-1-7 15,0 1 4-15,0-1-13 0,0-3-4 16,0 0 13-16,0 0-6 0,0 0-12 0,0 0 1 16,2 6 0-16,0-6 17 0,-2 0-2 15,2-1-42-15,0 1 12 0,0 0-5 0,-2-1-12 16,3 0-10-16,-2 1-5 0,1-2-1 0,-2 1-2 16,2-1-29-16,0 1 9 0,-2-1-26 15,2 0-24-15,-2-2-45 0,2 1-21 0,0 0 16 16,-1-1-102-16,1 1-44 0,-2-2-47 0,2 0 33 15,0 1-227-15,-2 1 42 0,2-2 42 16,-2 2 26-16,0 1 29 0,0 2 49 0,0 0-17 16,0 0 74-16,0 0 23 0,0 0-8 0,-13-12-19 15</inkml:trace>
  <inkml:trace contextRef="#ctx0" brushRef="#br0" timeOffset="399167.6814">15997 12414 270 0,'-13'0'281'0,"13"0"-20"0,0 0-23 0,0 0-5 16,0 0-24-16,0 0-12 0,0 0-3 0,0 0-4 16,-16 0 12-16,16 0-10 0,0 0 2 0,0 0-21 15,0 0 25-15,0 0-7 0,-18 22-8 16,18-22-17-16,0 0-11 0,0-1-14 16,0-1-16-16,3 0-34 0,-1 1 1 0,0-3 5 15,3 3-24-15,-1-3 3 0,9-3-6 0,1 2-28 16,1-1 14-16,2 3-18 0,-2 0 1 0,1 3-7 15,-16 0-5-15,15 0 8 0,1 0-10 0,14 17-6 16,-19-8 3-16,2 0 6 0,-6 2-12 16,2 1-7-16,-7 1 8 0,2-5-7 15,-4 0 16-15,0-8 0 0,0 7 1 0,0-1-28 16,-13 11 10-16,7-6 6 0,1-6 13 0,-2 0-17 16,2 2-5-16,-3-3 10 0,3-3-7 15,-3 2-5-15,3-3 4 0,-2 2-12 0,0-1 14 16,1 0-8-16,-1 0 1 0,2-1 8 0,-1 1-11 15,-1-1 11-15,3 1-3 0,-1 0 0 16,0 0-12-16,1-1 3 0,1 1 10 0,1-1-1 16,0 1-16-16,2 0 8 0,0-1-7 0,0 0-7 15,0 0 15-15,16 6-7 0,0 0 12 16,0-1 4-16,-1-1 1 0,1 3 2 0,-1-1 1 16,2 3 15-16,-2-4-25 0,1 7 17 0,-5-1-8 15,3-3 14-15,-5 2-12 0,-1-3 6 16,-3 1 1-16,2-1 2 0,-5 0 9 0,1 0-3 15,-3-2-2-15,2 0 11 0,-2-5 8 0,0 0-6 16,0 9 0-16,-12 13 7 0,5-11-1 16,-2-1-2-16,-4-1 4 0,2 0-14 0,-2-1-9 15,1-4 0-15,-3-1 8 0,-2 1 1 0,0-1-14 16,5-1 7-16,-1-2 0 0,1 0-6 16,3 0 1-16,-4 0-3 0,-3 0-2 0,-1 0-5 15,-18-11-6-15,22 3-7 0,-2 3 7 0,3 1 6 16,-1-1-2-16,1 2-11 0,4-2-1 15,1 1 2-15,1-1-20 0,0 2-4 0,2-1-11 16,0 0-18-16,1 0-26 0,-1 2-14 16,2-3-37-16,-2 0 12 0,1 2-101 0,3-2-51 15,0 0-41-15,0 1 27 0,0 0-240 0,0 4 33 16,0 0 29-16,0-8 30 0,0 8 55 0,11-12 8 16,-6 7 11-16,-1 3 24 0,0-1 7 15,2-1 54-15</inkml:trace>
  <inkml:trace contextRef="#ctx0" brushRef="#br0" timeOffset="400349.3397">15941 13263 884 0,'0'0'326'0,"0"0"-8"0,0 0-47 0,0 0-5 16,0 12-8-16,0-12-30 0,0 0-16 16,0 0-17-16,0 0-37 0,0 0 25 0,0 0 2 15,0 13 18-15,27 7-8 0,-27-13 3 0,0 4-12 16,0 4 0-16,0 7 11 0,9 21-11 0,-9-17-36 15,2 1 3-15,-2 0-22 0,2-2 6 16,1 1-28-16,-3-3-9 0,0-3 3 0,0 1-17 16,1-3-25-16,1-4 1 0,-2-1 0 15,0-6-19-15,2 1 15 0,-2 0-19 0,0-8-23 16,0 0-21-16,0 6-27 0,0-6-34 16,0 0-36-16,0 7-29 0,0-7 14 0,0 0-93 15,0 0-34-15,0 0-25 0,0 0-59 16,9 8 33-16,-7-11-216 0,0 3 39 0,0-3 35 15,0-1 16-15,0 1 14 0,0-2 51 0,-1 2 9 16,2-3 29-16,-1 3 33 0,7-5-18 0</inkml:trace>
  <inkml:trace contextRef="#ctx0" brushRef="#br0" timeOffset="400914.3735">16222 13459 282 0,'2'-2'418'16,"1"-2"-39"-16,-1 1-60 0,0 0-11 0,-1 2-19 15,-1-3-34-15,2 1-33 0,-2 0-24 0,0 0 37 16,0 0-23-16,2 3-8 0,-2-2-6 16,0 0-2-16,0 0-16 0,0 0-17 0,-2 1-10 15,2 1-7-15,0 0-13 0,-2 0-6 16,1 0-13-16,-1 1 1 0,0 0 3 0,-3 1-12 15,2 1 0-15,-7 5 1 0,3 0 3 0,1-1-7 16,2 1-3-16,0 0 2 0,-2 6-22 16,-1 1-1-16,1 1 19 0,0-2-15 0,0 4-7 15,2-2 8-15,-1 0-32 0,5 2 22 16,-4 0-24-16,4-4-5 0,-2-1 4 0,2-5-16 16,0 3 8-16,0 3-12 0,0 1 11 0,15 13-10 15,-9-15-1-15,2-2 18 0,-2-2-17 0,3 2-15 16,5-4 1-16,-3-4 2 0,-2 0-1 15,3-1-4-15,-2 0 20 0,-1-2-24 0,1 0-12 16,3 0 9-16,18-12 15 0,-14 3-17 16,-2 0-6-16,-1-3 9 0,-1 3-6 0,3-6 20 15,-5 1-18-15,0-3 5 0,0 1 8 0,0-1-5 16,-6-3-12-16,-1 3 8 0,2 0 6 16,-6 2-18-16,0 6 8 0,0-4-12 15,-12-14 22-15,3 12-7 0,-3 3-17 0,-1 2 16 16,0 0-6-16,-5 2-3 0,1 0 4 0,0 2-23 15,-1 2-22-15,0 0-14 0,2 0-36 16,-1-1-25-16,3 2-45 0,5 1 15 0,2 1-116 16,-2-1-35-16,4 1-77 0,-1-2 32 0,3 3-234 15,-1-2 37-15,4 2 53 0,0 0 26 16,0 0 61-16,0 0 5 0,0 0 29 0,0 0 40 16,-9 0 26-16,9 0 27 0,0 0 23 15</inkml:trace>
  <inkml:trace contextRef="#ctx0" brushRef="#br0" timeOffset="405337.7466">16058 14401 770 0,'0'0'336'0,"0"0"-2"0,0 0-21 16,-13 0-16-16,13 0-38 0,0 0 1 0,0 0-11 15,0 0-18-15,0 0-20 0,0 0-25 16,0 0 11-16,0 0-27 0,0 0-16 0,0 0-3 16,-20-22-10-16,20 20-18 0,2 1-12 15,-2-1 1-15,4-2-17 0,0 1-5 0,1 1-21 16,11-1-5-16,5-1-5 0,-2 1-8 16,4 1 0-16,-1 2-12 0,-13 0-1 0,4 0-9 15,22 15-1-15,-18-9 8 0,-1 2-10 0,-3 1-13 16,-4 2 4-16,3 1 1 0,-3 0-1 15,-5-2 1-15,-2-1 1 0,0 0-12 16,-2-1 11-16,0-8 0 0,0 6-1 0,0 1-6 16,-15 11 7-16,9-11-3 0,-6 4-1 15,1-3-3-15,-5-1 5 0,1 2-2 0,1-1-3 16,-2-3 0-16,-2 1-4 0,3 2 4 0,-2-3-8 16,2 0 7-16,5-2-7 0,0 1-3 0,3-1 5 15,3-1 0-15,0 1-13 0,-2-3 7 16,6 4 5-16,0-4 1 0,0 0 0 0,0 0-4 15,0 0 4-15,12 3 4 0,-5-3-8 0,-1 1 2 16,15 2 5-16,1-2-8 0,-4 1 11 16,2-1 0-16,-1 1-5 0,0 4 2 0,0-1 2 15,-4 0 7-15,3 1 1 0,-5 1 3 16,1 3-1-16,-3-1-10 0,-2 1 14 0,1 3-5 16,-6-5 8-16,0 0-2 0,-2 1 15 0,-2-1 11 15,0-3-4-15,0-5 9 0,0 0-6 0,-11 24 9 16,2-13-17-16,2-5 12 0,-3-1-8 15,-4 2 8-15,-2-3-18 0,-2 0-8 16,0 0 7-16,-2-3 2 0,11-1-22 0,-9 0 4 16,1 0-11-16,-4 0-3 0,0 0 9 0,2 0-7 15,-2 0-12-15,-19-11-34 0,22 6-23 16,1 0-32-16,2-2-19 0,1-1-40 0,5 2 17 16,-3 0-108-16,5 0-38 0,2 1-42 0,2-3 30 15,-1 4-256-15,4-3 23 0,0 4 36 0,0 3 50 16,0 0 14-16,0 0 42 0,0-7 42 15,0 7 9-15,12-14 22 0,-8 13 26 0,-2 0 20 16</inkml:trace>
  <inkml:trace contextRef="#ctx0" brushRef="#br0" timeOffset="406840.2635">15941 15332 421 0,'0'0'370'0,"0"0"-48"0,0 0-24 0,0 0-21 15,0 0-31-15,0-14-6 0,0 14 3 0,0 0-26 16,0 0 1-16,14 0-16 0,-14 0-10 0,0 0-13 16,0 0-12-16,0 0-11 0,0 0 7 15,0 0-1-15,0 0-5 0,0 0 1 0,0 0 16 16,24 2-10-16,-19 15-14 0,-2 4 1 15,-1 0 3-15,0 0-20 0,0-2-21 0,2 3-8 16,-3-1 4-16,1-3-11 0,0 1-10 16,0-2-26-16,-2-3 11 0,0-1-11 15,2-5 1-15,-2-1-21 0,0-7-19 0,0 7-36 16,0-7-22-16,0 0-24 0,0 7-35 16,0-7-46-16,0 0 14 0,0 0-147 0,0 0-86 15,8 10 31-15,-6-10-242 0,0-2 47 0,0 1 39 16,0-1 36-16,-2 0 32 0,2 0 38 15,1-1 28-15,-1 1 37 0,0 0 25 0,-2-1 1 16,2 1 12-16</inkml:trace>
  <inkml:trace contextRef="#ctx0" brushRef="#br0" timeOffset="407336.0886">16278 15357 287 0,'2'-3'424'0,"-2"0"-51"16,2 1-39-16,-1 0-43 0,1 0-13 0,-2 1-33 15,3-1 27-15,-3 1-41 0,2 1 8 0,-2-1-18 16,2-2-20-16,-2 3-5 0,0 0-6 16,0 0-6-16,0 0-4 0,-2 1-9 15,0 2-10-15,2 0 3 0,-5 1-20 0,-2 9 8 16,-2 0-10-16,1 2 12 0,-2 1-20 15,3 1-1-15,1-1-3 0,1 4-25 0,1-3-9 16,-1 3-5-16,3 1 0 0,2-3-20 0,0-9-9 16,0 5 4-16,12 16-1 0,-4-16-17 15,1 1-8-15,3-3 16 0,-2 0-14 16,4-5-5-16,0 0-1 0,1-3-3 0,-1-4-7 16,-6 0 5-16,4 0-5 0,20-11 0 0,-17 1-5 15,3-2-2-15,-4-5-2 0,2 0-6 0,-1-2 0 16,-1-2 16-16,-3 0-18 0,0-1 10 15,-1 1-15-15,-6 2-5 0,2 1 15 16,-4 0-12-16,-2 11-2 0,0-3-10 0,-11-15 28 16,0 14-12-16,-2 1-12 0,-3 2-3 0,0-1-7 15,-2 4-24-15,0 0-20 0,-2 3-31 16,2-1-32-16,4 0-33 0,2 3 15 0,0 0-118 16,12 0-48-16,-9 0-46 0,2 0 29 0,-2 0-257 15,9 0 52-15,-9 0 40 0,-14 13 28 16,13-9 47-16,-1 4 13 0,-4-1 58 0,9-1 5 15,-5 5 26-15,4-4-37 0,-4 7 5 16</inkml:trace>
  <inkml:trace contextRef="#ctx0" brushRef="#br0" timeOffset="409034.782">16027 16186 448 0,'0'0'302'16,"0"0"-31"-16,0 0-32 0,0 0-22 16,0 0-18-16,0 0-17 0,0 0-2 0,0 0-13 15,0 0 1-15,0 0-15 0,0 0-4 16,-19-24-3-16,17 24 6 0,2 0-16 0,0-4 35 16,0 4-8-16,-2-1-8 0,2 0-2 15,0-1-18-15,-2 1 1 0,4 2-17 0,-4-2-1 16,2 1-16-16,0 0-5 0,0 0-17 15,0 1-6-15,0 2 14 0,0 0 2 0,0 2-2 16,0-1 3-16,-2 4 14 0,0 10-12 0,2-7 11 16,-7 21-11-16,1-8 12 0,0 1-22 0,0 0 12 15,1 0-15-15,1 1-7 0,0-2-5 16,-1 1-7-16,0-4-22 0,1-1 8 0,1-2-9 16,-1 0 12-16,0-8-23 0,2-1 13 0,-1-3-3 15,1 0-4-15,2-3-9 0,-2 1 7 16,2-2-16-16,-2 1 17 0,-1 0 5 0,3-1-15 15,-1-2-12-15,-1 3 7 0,0-2-6 0,0 0 8 16,0 1-12-16,0-2 7 0,0 1 1 16,2-1-1-16,-1 0 4 0,1 0-18 0,0 0 3 15,-2-4 1-15,5 3 2 0,-1-2-7 16,0 2-4-16,4-2-4 0,0 2-2 0,11-5 20 16,2 0-13-16,-2 0 5 0,4 0-4 0,5 2-3 15,0-4-14-15,-2 2 9 0,2 1-17 16,-1 2 4-16,-2 1-2 0,-4-1-13 0,-2-2-11 15,-5 3-25-15,-2 0-17 0,-3-1-22 16,-2 3-21-16,-1-2 12 0,1 1-100 0,-3 1-19 16,1-1-48-16,-1 0 26 0,0-2-224 0,-2 3 43 15,0 0 36-15,0 0-62 0,0 0 34 16,0 0 31-16,-14-14 42 0,9 11 23 0,-5-6 24 16,3 4-19-16,-3-1 50 0</inkml:trace>
  <inkml:trace contextRef="#ctx0" brushRef="#br0" timeOffset="409278.9387">16128 16329 684 0,'-1'-2'422'0,"1"2"-69"0,-2 2 53 16,2-2-18-16,0 4-20 0,0 2-16 16,0 0-24-16,2 12-20 0,-2-8-11 0,0 7-41 15,0 5-5-15,0 4-30 0,0 1-4 0,0 3-55 16,0-1 8-16,0 1-25 0,0 0-28 15,-12 26-18-15,9-33-21 0,-1-1-47 16,-1-3-42-16,2-4-58 0,1-3 7 0,0-4-139 16,0-2-66-16,2-2 25 0,-2-1-305 0,-1-2 12 15,1 1 43-15,2-2 28 0,0 0 29 0,0 0 29 16,0 0 25-16,0 0 25 0,0 0 16 16,0 7 11-16</inkml:trace>
  <inkml:trace contextRef="#ctx0" brushRef="#br0" timeOffset="410156.3176">15948 17202 491 0,'2'-3'383'0,"-2"-1"-29"0,0 1 7 0,0-1-45 16,0 2-40-16,0 0 0 0,-2 1-20 16,4-3-6-16,-4 2-9 0,2-1-17 0,0 0-21 15,0 1-23-15,2-1-20 0,-2 1-28 0,3-1-11 16,1-1-9-16,1 1-12 0,8-4-2 0,1 0-7 16,3-4-9-16,4 5-13 0,-3-1 4 0,2 4-13 15,2 1-1-15,-3-1-10 0,-10 3-6 16,4 0 3-16,18 12-5 0,-17-2-11 0,-1 2-5 15,-6 1 12-15,2 2-4 0,-7 2 3 0,1-1 3 16,-3-7 3-16,0 3-3 0,-14 20-6 16,9-16 0-16,-3-1 5 0,-3 0-2 15,-3-1 1-15,3 1-13 0,-3-5 4 0,1 0-11 16,-1-2-2-16,3-2-4 0,2-4-3 0,0 1 3 16,2 0-3-16,0-2 5 0,-1 2 5 0,3-1-12 15,-2-1 11-15,4 0-5 0,-1 0 3 16,0 0-7-16,0 0-15 0,1 1 5 0,-1-1 1 15,0-1 4-15,1 1-12 0,0-1 9 16,1 2 2-16,0-1 10 0,2-1-11 0,0 3 10 16,0-3 5-16,0 0-6 0,0 0 6 0,0 0 6 15,16 5-2-15,-11-3-11 0,3-2 8 16,15 3 4-16,-2-1-17 0,-9-2 3 0,5 0 7 16,5 0-5-16,0 0 1 0,1 0 7 0,2 0-1 15,19-10-10-15,-21 10 8 0,-5 0-15 16,2 0 0-16,-14 0-24 0,4 0 8 0,-1 0-17 15,0 0-13-15,-1 0-17 0,-2 0-25 16,-6 0 8-16,8 0-82 0,-8 0-20 16,7 0-46-16,-7 0-48 0,7 0 26 0,-7 0-299 15,0 0 25-15,0 0 41 0,11-7 34 0,-13 6 69 16,0 0 10-16,-3 1 24 0,0 0 24 16,3 2 5-16,-4-1 42 0</inkml:trace>
  <inkml:trace contextRef="#ctx0" brushRef="#br0" timeOffset="410845.6592">16083 18065 1055 0,'2'0'326'0,"-2"-1"-1"16,0 0-44-16,0 1 20 0,2 3-45 0,0 0-18 15,1 1-3-15,-3 4 2 0,0 4 7 16,0 5 4-16,0-9-14 0,0 6-17 0,0 5 19 0,0 5-26 15,-11 27 2-15,4-25-35 0,2 4-1 16,1-1-29-16,-1 4-8 0,-1-5-2 16,-1-3-35-16,2 0-12 0,1-2 4 0,1-1 3 15,1-7-6-15,-2-1-33 0,2-6-11 16,0 2-33-16,2-7-25 0,0-3-43 0,0-1-54 16,4-1-31-16,2-5 13 0,4-1-156 0,-6-1-32 15,10-4 29-15,-6 2-280 0,2-3 34 16,-8 7 38-16,9 0 39 0,-2-4 25 0,3 4 49 15,-2-1 9-15,-3 5 48 0,9-3 24 0,-5 0 2 16,-1-3 8-16</inkml:trace>
  <inkml:trace contextRef="#ctx0" brushRef="#br0" timeOffset="411268.2893">16285 18199 631 0,'3'-6'410'16,"-1"0"-40"-16,-4 3-47 0,6-1 20 0,-4 2-22 15,-2-1-9-15,2 3-40 0,0-2-15 16,0 4-34-16,0-4-15 0,0 4-27 0,0 5-6 16,-2-5-5-16,-1 4-4 0,1 1-10 0,2 1 9 15,-5 3-4-15,3 2-16 0,-7 2 11 16,9 1-11-16,-2 1-5 0,0 4-2 16,0-2-23-16,0 7-4 0,-2 0-17 0,2-10 3 15,2-7-15-15,0 5-2 0,0 1-22 16,14 14 4-16,-7-17-7 0,2 0 16 0,2-6-39 15,2-1 19-15,2-2 6 0,-15-3-18 0,14 0-2 16,22-20-13-16,-13 8-10 0,0-4 23 16,4-3-21-16,-5 0-6 0,3-2-4 0,4-3 30 15,-6 0-25-15,-5 7 7 0,-5-7-4 16,3 2-14-16,-7 1 27 0,-7 3-24 0,-2 12 21 16,0-5-21-16,-18-14-6 0,4 14 22 0,-6 1-25 15,1 4 1-15,-6-2 20 0,-2 2 2 16,-5 0-40-16,3 4-24 0,2 1-3 0,2 1-41 15,2-5-48-15,6 4-41 0,-4-3 18 0,4-1-167 16,5 3 31-16,3-4-283 0,3 5-14 16,3-3 53-16,0-2 11 0,1 2 40 0,2-1 73 15,0 5 29-15,14-8 28 0,-7 6 41 0,7-1 13 16,-5 6 23-16,-9-3-22 0</inkml:trace>
  <inkml:trace contextRef="#ctx0" brushRef="#br0" timeOffset="433624.2656">25036 8453 293 0,'0'0'314'16,"0"0"-36"-16,0 0-37 0,0 0-9 15,0 0-23-15,0 0-6 0,0 0-13 0,0 0-25 16,0 0 22-16,0 0-15 0,0 0-1 0,0 0-4 16,0-14-19-16,0 14 42 0,0 0 3 15,0 0-29-15,0 0 3 0,0 0-12 0,0 0-19 16,0 0-2-16,0 0-15 0,0-12-8 0,0 12-3 15,-3-20-12-15,7 19-19 0,0-2 0 16,10-5-7-16,-1 8-6 0,-2-3-17 0,-11 3 0 16,14 0-2-16,-1 0 3 0,12 14-8 0,-13-6-4 15,1 4-6-15,-3 2 1 0,-2-1-2 16,-4 4 0-16,1-2-6 0,-4-3-1 0,-1-1-3 16,0-11 4-16,0 16 1 0,-12 13-9 0,6-13 6 15,-2-7-7-15,-1 3-1 0,0-2 12 16,-1-2-1-16,2-1-16 0,0-2 7 0,2-2 3 15,-3 1-6-15,3-3-7 0,0 1 9 0,2 0-3 16,0-2 2-16,0 3 0 0,0-3 4 16,2 1-6-16,-2-1 1 0,2 1-2 0,0-1-15 15,1 0 7-15,1 0 0 0,0 0-5 0,1-1 1 16,0 0 2-16,2-2 0 0,1 2 2 16,1-2-12-16,8-5 9 0,1 2 1 0,-1-5-4 15,2 3-6-15,-1-2 8 0,-1 1-15 0,1-3 13 16,0 0 5-16,0 0-3 0,0 3-6 15,-2-4 3-15,-1-1 11 0,1 2-20 0,-1 2 9 16,-2-4-5-16,0 4-2 0,-2 2 10 0,-2 0-1 16,-2 2-8-16,0 1 2 0,0 0 9 0,-2 1-6 15,0 1-7-15,1-1 9 0,1 1 7 0,-2 2-8 16,0 0 5-16,0-2-8 0,0 3 10 16,-1 0-10-16,0 0 0 0,-3 0 0 0,2 0 7 15,-4 3 7-15,3-1 10 0,0 3 0 0,-1-2 3 16,-1 1 8-16,1 1 3 0,-5 6-3 15,0 2-3-15,0-2 12 0,0 3-11 16,2 1 11-16,-2-3-7 0,1 1-1 0,1 0 11 16,1 3-6-16,0-6 3 0,2-1-16 0,0-1 2 15,2-2 7-15,1-6-6 0,0 6-1 0,0 1-1 16,0-7-2-16,0 8-9 0,0-2 13 16,18 15 5-16,-6-14-18 0,-2 0 5 0,0-4-24 15,-1-1-30-15,0-2-27 0,1 2-32 16,-10-2-27-16,8 0 11 0,6 0-135 0,-3 0-46 15,17-14 26-15,-18 10-248 0,-3 1-4 0,-1 0 38 16,0-1 23-16,0 4 44 0,-2-1 27 0,0-2 23 16,-1 0 21-16,-1 0 50 0,0 1-1 15,-1-1 11-15</inkml:trace>
  <inkml:trace contextRef="#ctx0" brushRef="#br0" timeOffset="434254.4836">25678 8499 434 0,'-3'0'379'0,"1"-2"-24"0,-1 2-46 15,1 0-16-15,-2 0-12 0,1 0-23 0,2 0-29 16,-1-2-5-16,0 1 8 0,1 1-16 0,-1-1-12 15,1 1-16-15,0 0 4 0,1 0-5 16,-1-1-16-16,0 0 6 0,1 0-28 0,1 1-9 16,0-1-1-16,2-1-20 0,1 2-9 0,-1-1-5 15,3 1-9-15,1 0 1 0,-1 0-13 16,1 1-13-16,0-1-3 0,3 0 7 0,4 0-17 16,2 0-8-16,-1 0-4 0,17 12 1 0,-17-12-30 15,-3 1-17-15,-3-1-17 0,-9 0-26 16,8 0-20-16,-8 0-33 0,8 0 9 0,-1 0-113 15,-7 0-54-15,6 0-58 0,-6 0 28 16,0 0-249-16,0 0 45 0,0 0 22 0,12-1 51 16,-14 1 22-16,1 1 40 0,-2-1 10 0,-2 1 25 15,0 0 15-15,0 1 5 0</inkml:trace>
  <inkml:trace contextRef="#ctx0" brushRef="#br0" timeOffset="434494.6236">25674 8574 896 0,'-2'2'385'0,"-1"-1"-56"0,2 3 32 16,0-1-7-16,-1-1-28 0,1 0-20 15,2 1-21-15,1-2-32 0,0 2-27 16,1 0-31-16,1-2-20 0,1 1-5 0,1 0-27 16,9 2-9-16,-2 0-29 0,-2-2-9 0,6 2-23 15,-1 0-37-15,-4-2-19 0,-1-1-28 0,7 2 1 16,-5-2-89-16,0-1-61 0,-2 0-54 15,-11 0 21-15,9 0-313 0,1 0 44 16,4 0 20-16,3 0 32 0,-3 0 30 0,11-13 33 16,-15 12 49-16,6-3 0 0,0 0 5 0,0 1 7 15</inkml:trace>
  <inkml:trace contextRef="#ctx0" brushRef="#br0" timeOffset="435126.3123">26154 8500 448 0,'1'-3'412'0,"0"-1"-48"15,-2 2-24-15,3 0-34 0,-2 0-41 0,0 0 11 16,0 0-31-16,0 1-37 0,0-1-15 15,0 2-23-15,0-1-6 0,-1 0-13 0,0 1-13 16,0 0 6-16,0 1-20 0,-2 0-5 16,0 1 10-16,-1 1 3 0,0-2 0 0,0 3-6 15,-6 6-9-15,2-2-3 0,0 3-4 0,1-2-13 16,1-1 1-16,-2 4-12 0,3-4 4 16,2-1-16-16,-1 1 7 0,0-2-16 0,3 1 1 15,0-2-13-15,1 0 5 0,0-5-20 16,0 0 16-16,0 9-14 0,0-2 9 0,13 3-13 15,-1-1 6-15,2-2-21 0,0-1 14 16,-1-1-21-16,0-2 7 0,-1-1-4 0,-1-2 16 16,-3 0-26-16,-8 0 6 0,9 0 1 0,-2 0-1 15,-1 0 12-15,16-12-3 0,-10 7-2 0,0-3-5 16,-4 1-2-16,0 0-4 0,-3 0 0 16,2 2 5-16,-4-1-11 0,1 1 2 0,4-6 4 15,-5 2 2-15,-1 1-13 0,-1 2 17 16,0-1-11-16,-1 7 14 0,0 0-14 0,0-9 12 15,0 4-6-15,0 5-8 0,-12-16 0 16,8 12 11-16,0 0-14 0,-2 1 0 0,-5-4-2 16,1 3-8-16,-1 0 4 0,3 2 18 0,-1 0-5 15,3 2-14-15,-3 0 17 0,1 0-2 16,-1 0-10-16,-6 0 11 0,2 0-20 0,-12 10 17 16,9-7-15-16,4 2-19 0,3-4-24 15,1 2-17-15,0-1-22 0,3-1-27 0,1 3 12 16,0-4-62-16,2 1-50 0,0 0-28 0,0 1-57 15,3-2 29-15,-1 0-267 0,2 1 46 16,1-2 22-16,0 1 36 0,0 1 43 0,0-2 10 16,1 1 38-16,0 0 19 0,0 0 14 15,0 0 20-15,0 0 4 0</inkml:trace>
  <inkml:trace contextRef="#ctx0" brushRef="#br0" timeOffset="437404.5111">25623 9012 523 0,'0'0'304'16,"0"0"-59"-16,0 0-24 0,0 0-7 0,0 0-3 16,0 0-25-16,0 0-14 0,0 0 8 15,0 0-30-15,0 0 19 0,0 0-7 0,0 0-26 16,0 0 29-16,0 0-18 0,0 0 14 0,0 0-7 15,0 0-9-15,0 0-12 0,0 0 5 16,0-13-19-16,0 13 18 0,0 0-27 0,0 0 0 16,0 0-4-16,0 0-7 0,0 0 3 15,0 0-21-15,0 0-3 0,0 0 6 0,0 0-7 16,0 0-3-16,0 0-14 0,0 0-1 0,0 0-7 16,0 0-4-16,0 0 7 0,0 0-15 0,0 0-4 15,0 0-5-15,0 0 9 0,0 0 6 16,0 0-6-16,0 0 4 0,0 0-5 0,0 0-8 15,0 0 18-15,-4 14-15 0,4-8 0 0,4 11 0 16,-4-9 7-16,3 18 0 0,-2-7 3 0,0-1-6 16,1 3 10-16,-1-2-26 0,1 1 18 15,-2-10-9-15,0 4-8 0,0 3 8 16,0-2 5-16,0-1-21 0,0-1 1 0,0-2 14 16,0 1-3-16,0-4-28 0,0-1 5 15,0 0 3-15,0-7 20 0,0 8-24 0,0-1-3 16,0-7 1-16,0 7 6 0,0-7 5 0,0 7 11 15,0-7-1-15,0 7-20 0,0-7 0 16,0 0 2-16,0 7 7 0,0-7 0 0,0 0 7 16,0 0-2-16,0 6-11 0,0-6 6 15,0 0-7-15,0 0 10 0,0 7-10 0,0-7 4 16,0 0-1-16,0 0-13 0,0 0-1 0,0 0 3 16,0 5 8-16,0-5 15 0,0 0-17 15,0 0 10-15,0 0-1 0,0 0-11 16,0 0 13-16,1 11-5 0,-1-10-12 0,0-1 15 15,0 0-20-15,0 0 20 0,0 0-12 0,0 0 1 16,0 0-12-16,0 0 25 0,0 0-9 0,1 0 4 16,-1 0-9-16,-1 0-4 0,1 0-8 15,0 0 30-15,0 0-1 0,0 0-24 16,0 0 13-16,0 0 8 0,1 0-18 0,-2 0 11 16,1 0-7-16,0 0-5 0,0 0 0 0,1 1 14 15,1-1-15-15,-2-1 0 0,0 1-1 16,-2 0 17-16,4 0-19 0,-2 0 18 0,0 0-9 15,0 1 9-15,0-1-15 0,-2-1 5 16,2 1-2-16,0 0-3 0,2 0-3 0,-4 0-6 16,2 0-4-16,0 0 12 0,0 0-5 0,0 0-1 15,0 0 4-15,0 0 9 0,0-1-17 16,-1 1 13-16,2 0-13 0,-1 0-1 0,2-2 2 16,-2 2 6-16,0 0-17 0,0 0 1 0,0 0 14 15,0 0-21-15,1 0-5 0,-2 0 3 16,2 0-18-16,-1 0-8 0,-1-2-23 15,1 0-17-15,0 1-8 0,1 0 8 0,-1-2-76 16,1 3-22-16,0-2-23 0,-1 1-28 0,2-3-44 16,0 1 27-16,-1 0-181 0,1-1-42 15,-1 1 60-15,0 1-6 0,1-1 36 16,0-1 35-16,0 2 35 0,-2 1 31 0,1-1 7 16,0-1 5-16</inkml:trace>
  <inkml:trace contextRef="#ctx0" brushRef="#br0" timeOffset="441720.0136">15713 6655 805 0,'0'0'325'0,"0"0"-31"0,0-13-17 0,0 13-9 15,0 0-17-15,0 0-29 0,-8-25-21 16,10 21-24-16,-2 0 32 0,3-1-31 16,-1 1-23-16,1-1-17 0,7-7 13 0,-3 7-29 15,3 1-15-15,-1 2 3 0,1 1-2 0,-10 1-14 16,12 0-5-16,17 17-10 0,-16-5-9 0,0 3-3 16,-1 2-6-16,-3 1 6 0,0 5-15 15,-7-1 2-15,1-2-11 0,-3-10 1 16,0 7-9-16,0 3 0 0,-16 21-13 0,9-22-3 15,-1-1 5-15,0-1 15 0,-1-4-23 0,1 0 7 16,-2-1-3-16,4 0 1 0,-1-5 2 0,3-1 3 16,1-2-15-16,-1-4-20 0,2 0-8 15,2 0-10-15,0 0 2 0,0 0-64 16,0-13 28-16,6 1-15 0,-1-2-1 0,4-1 3 16,-1-3 19-16,4 0-12 0,1 2 8 15,1-2 3-15,1 2 4 0,4-1 14 0,-6 0-18 16,3-1 16-16,-3 1 13 0,1 1 5 15,-3 1 12-15,0-1 7 0,1 3-29 0,-2 1 20 16,-1 0 36-16,-1 2 3 0,-4 2-2 0,0 2 7 16,-1 0 11-16,1 0-2 0,-2 1 2 0,0 2-11 15,1 0 8-15,0 1-15 0,-3 0 14 16,2 0-8-16,-2-1-1 0,2 2 4 0,-2 0 1 16,0 1-4-16,-4 1 10 0,4 0-14 15,-4 2 22-15,0 2-1 0,-2 9 0 0,-1 0 16 16,-2 2-6-16,0 1-4 0,0 4 8 15,2-4-3-15,-2 4 1 0,2-1-3 0,1-1-2 16,1 2-12-16,-3-3 9 0,5 0-5 0,2-4-6 16,-1-2 9-16,2-5-14 0,0 3-2 15,0 0 4-15,15 8 4 0,-5-6-3 0,4-5-4 16,-3-3-35-16,0-2-17 0,1-1-44 0,-12-1-38 16,9 0 2-16,5 0 9 0,1 0-122 0,14-13-72 15,-16 7 25-15,-3 0-299 0,-4 1 30 16,-1-1 79-16,-1 2-3 0,-4-2 55 15,2 2 25-15,-2 4 27 0,0 0 31 0,0 0-1 16,-19-20 23-16,3 11 15 0</inkml:trace>
  <inkml:trace contextRef="#ctx0" brushRef="#br0" timeOffset="442837.003">10438 6822 602 0,'-1'-5'366'0,"1"5"-27"0,0 0-41 15,0 0-25-15,0 0-34 0,-7-17-30 16,6 16-22-16,0-1 24 0,-1 0-24 0,2 0-21 15,-1 0-8-15,0 1-16 0,1 1-15 0,0 2 1 16,0 3-9-16,0-2-19 0,1 3 1 0,-1 1 11 16,3 0 1-16,1 7-15 0,-1 2 8 15,2-2-17-15,-1-3-2 0,4 1-9 0,-1-4-1 16,1 4-1-16,1-1-1 0,0-5 0 0,1-5-7 16,-1 1-14-16,-9-2-1 0,9 0-18 0,5 0 11 15,16-13-8-15,-15 6-1 0,0-3-3 16,-2-1-4-16,1-1-12 0,-4-1 6 0,-1-2-3 15,2 1-8-15,-2-3 0 0,-2 1 1 16,-3 1 1-16,1 0 2 0,1-2-1 0,-4 5-15 16,-1 5 11-16,1 1 1 0,-2 1-11 0,1 1 8 15,-1 1-19-15,1-1 0 0,-1 3 14 0,0 1-3 16,0 0 1-16,0 0-7 0,-1-2 6 16,1 3-3-16,0 1-2 0,-1 2 6 0,0 2 7 15,1 0 10-15,0 1-3 0,4 11 12 16,-4-9 4-16,0 5-7 0,9 22 1 0,-5-15 17 15,3-1-6-15,-1 2-10 0,-1-1-3 0,1-4 1 16,0 2-7-16,-2-1 16 0,2-2-17 16,-3 1 12-16,1 0 3 0,-2-5-22 0,-1-2 13 15,0 0-12-15,2-3 1 0,-3-2 16 0,0-5 2 16,0 0-3-16,0 9-1 0,0-4 3 16,0-5-3-16,-11 17-8 0,6-14-9 0,1 1 10 15,-1-1 13-15,0-1-15 0,0 0 4 0,1 0-9 16,-1-2-2-16,0-1-1 0,5 1 18 15,0 0-8-15,-11-8 0 0,10 4-13 16,0-2 23-16,2 0-15 0,3-9 11 0,2-1-26 16,4 0 5-16,0-2 1 0,3 2-6 0,0-3 0 15,2 4-23-15,0-2-22 0,-1 3-27 16,0-1-19-16,-1 3-43 0,1 2 14 0,-2-1-123 16,-3 1-33-16,-1 1-45 0,-3 3 28 0,-2 1-275 15,1-1 30-15,-2 3 46 0,1 2 47 16,-1-2 17-16,0 2 36 0,-1-1 17 0,2 1 51 15,0 1 46-15,0-2-43 0,0 2 28 16</inkml:trace>
  <inkml:trace contextRef="#ctx0" brushRef="#br1" timeOffset="479349.3095">12824 9210 635 0,'0'0'250'16,"0"0"-26"-16,0 0-30 0,0 0-28 0,0 0-6 16,0 0-15-16,0 0 3 0,0 0 2 15,0 0-18-15,0 0-1 0,0 0-2 0,0 0-12 16,0 0-13-16,0 0 12 0,0 0 5 0,0 0-33 16,0 0 0-16,0 0 27 0,0 0-11 15,0 0-31-15,0 0 11 0,0 0 4 0,0 0-7 16,0 0-14-16,0 0-16 0,0-2 0 15,-6 4 9-15,1 1-29 0,-6 4-9 0,-1-3 15 16,3 1-17-16,1-2 4 0,1 0 24 16,-1 1-43-16,-5 3 21 0,4-2-4 0,-1-2-2 15,1 2-14-15,2-3 12 0,2 1-8 16,-9 4-8-16,3-2 27 0,-5 1-18 0,-1 0 0 16,0-1 4-16,4 2 8 0,-4-3-31 0,1 2 9 15,-2-1 9-15,1-1 8 0,-2 2-23 0,1-2 10 16,1 0 5-16,-1 1-3 0,3-2 1 15,-3 2-16-15,1 0 15 0,1-2-11 0,4 1 6 16,-5 3-7-16,-2-4 2 0,2 3-3 16,-4-2 7-16,3 1-1 0,2 2 1 0,-2-3 17 15,1 3-5-15,0-2-22 0,2 2 10 0,-2-2 4 16,4-2-26-16,-3 2 6 0,1 2 29 16,-1 0-2-16,0-2-22 0,0 2 28 0,4-3-19 15,-3 2 6-15,-2 1-3 0,-3 0 20 0,0 2-3 16,0-3-20-16,-2 2-16 0,0-1 2 15,-1 1-1-15,2 5 21 0,-2-5-1 0,0 0 1 16,4-2-12-16,-2 4 9 0,2-1-10 0,3-1 2 16,1-3-4-16,3 4 13 0,1-5 0 15,2 1-28-15,2-2 38 0,0 1-14 0,2-2 18 16,-1 0-20-16,0 2-22 0,-7 4 22 16,-4 1 4-16,-3-1-1 0,-3 1 1 0,-2 0-1 15,1 2 1-15,-1-1-2 0,1 0-24 0,-4-1 40 16,4-2-24-16,0 0 20 0,0 1-26 0,3-1 12 15,1 0-21-15,3-4 10 0,4 4 0 16,1-3 34-16,3 0-24 0,2 0 14 0,0-2-7 16,2 1-10-16,-1 1 3 0,1-1-1 15,1-1 10-15,-1 1-18 0,-8 6 2 0,-1-1 0 16,-5-1 21-16,3 1-20 0,-6 1 0 0,2 0 1 16,0 0 2-16,-4-1 3 0,3 0 28 15,4-1-22-15,0-2 9 0,2 0-10 0,3 0-6 16,3-1-9-16,-5-1 26 0,4 2-11 0,2-4 10 15,3 2 15-15,-1 0-24 0,2-1-2 16,-2 0 8-16,2-1-10 0,-1 2 6 0,1 0-15 16,-13 5 6-16,-1-1 12 0,-2 1-4 0,-5 0-3 15,4 1-11-15,-3-4 22 0,1 4-19 16,0-2 24-16,0 1-28 0,2-1 36 0,-1 0-31 16,1-2 16-16,3 2-5 0,0-2-23 0,-1 0 24 15,2 2-11-15,-1-4 9 0,2 1-8 16,0 1 29-16,1-2-29 0,-3 2 7 0,0-2 4 15,1 3-19-15,0-1 7 0,-4 1 8 0,-1 0-16 16,-2 0 8-16,6 0 8 0,-2-3 0 16,2 1 0-16,-2 2-7 0,2 1 5 0,1-4 7 15,2 3-1-15,3-4-6 0,3-1 7 0,0 4-2 16,2-5-3-16,3 1-7 0,-3 0-2 16,3 1-11-16,0-2 3 0,0 2 28 0,1-1-1 15,-1 0-29-15,0 0 32 0,-1 1-8 0,-9 6-14 16,-4-2 4-16,1-1 6 0,0 2-9 15,-2-1 22-15,0-1-33 0,3 0 32 0,-4 0-33 16,3-1 23-16,-1 1-8 0,5-2 9 16,3-3 0-16,1 3 0 0,2-1 4 0,2-1-3 0,-1 1-9 15,1-1 19-15,1 0-37 0,-1 0 16 16,1-1-14-16,1 2 36 0,-2-1-22 0,1-1 26 16,-1 3-20-16,0-3 0 0,0 1 6 15,1 0-16-15,0 1-11 0,-1-1 14 0,1 0 18 16,1 0-8-16,-1-1-23 0,2 2 27 15,-1-2-1-15,0 1 18 0,1 0 6 0,0-1-8 16,-1 1-4-16,0 0-32 0,2-1 21 16,-2 0-3-16,2 0 7 0,0 0-3 0,-1 1 0 15,0-1 3-15,-1 0 6 0,2 0 1 0,0 0-2 16,-1 0-17-16,0 0-1 0,1 0 12 0,0 0-1 16,0 0 9-16,1 0-5 0,0 0-13 0,0 0 1 15,0 0-1-15,0 0 13 0,0 0 4 16,0 0-3-16,0 0-3 0,0 0-23 15,-2 0 27-15,2 1-10 0,-1-1 6 16,0-1-14-16,1 1 22 0,0 1-8 0,0-1 8 16,0 0-8-16,0 0 11 0,0 0-4 0,0 2-3 15,-1-2 0-15,2 0-2 0,-1-2 18 0,0 2-3 16,-1 0-4-16,2 0-13 0,-1 0 4 16,0-1-12-16,0 2 0 0,0 1 28 0,0-2-22 15,0 0 6-15,0 0-14 0,0 0 17 0,0 0-19 16,0 0 14-16,0 0-1 0,0 0-4 15,0-2-5-15,0 1 5 0,0 1-13 0,0 1 10 16,1-2-4-16,-1 2 7 0,1-1-17 0,-1 0 16 16,0 2-16-16,0-4 14 0,0 2-23 0,1 0 10 15,-1 2-10-15,-1-2-23 0,1 0 4 0,0-2 3 16,1 2 5-16,-2 2-59 0,1-2 38 16,0 0-30-16,1 0-4 0,-1 0-33 15,1 0-17-15,0-2-22 0,0 1-35 0,0 0-13 16,1-1 16-16,-1 0-236 0,0 0-22 0,0 2 43 15,-1 0 31-15,1 0 20 0,0 0 22 0,-1 0 5 16,0 1 9-16,1 0 36 0</inkml:trace>
  <inkml:trace contextRef="#ctx0" brushRef="#br1" timeOffset="486920.6466">12812 9397 315 0,'0'-12'191'0,"0"12"-46"0,0 0 8 0,0 0-46 16,0 0-26-16,0-15 30 0,-3-1-16 0,3 15-21 15,2-1 13-15,-1-2-17 0,1 0 1 16,-1 1-6-16,0-1 2 0,-1 1-6 0,2-1 6 16,-1 1 5-16,-1 1-3 0,1-3-20 15,-1 4 7-15,0-2 4 0,1 0-15 0,0 1 2 16,-1-1-10-16,0 1 2 0,0 0-13 15,0-1 26-15,0-1-25 0,0 4 5 0,0 0-4 16,0 0-1-16,0-6 2 0,0 6-1 0,0 0 6 16,0-8-14-16,0 8 10 0,0 0-4 15,0-7-8-15,0 7 5 0,0 0-5 0,0-7 5 16,0 7 9-16,0 0-17 0,0 0 8 0,0-7-11 16,0 7 17-16,0 0 2 0,0 0-18 15,0 0 7-15,0 0 3 0,0-5 2 0,0 5-1 16,0 0 1-16,0 0 13 0,0 0-16 15,-9-6 20-15,7 7-24 0,0 1 5 0,1 1 3 16,-2 0-1-16,1-1 13 0,-1 1-12 0,-1 1-4 16,0 2-18-16,2-2 23 0,-6 8-23 15,3-4 12-15,-3 4 6 0,-3 2-10 0,5-5-4 16,3-2-3-16,-1 1-9 0,1 0 21 0,-1-3-4 16,-3 10 4-16,-1-4-9 0,5-1 4 0,-6 2 1 15,1-4 3-15,0 3 0 0,0-4 12 16,2 1-1-16,-3 5-15 0,1 0-8 0,3-4 15 15,-3 4-17-15,1 2 16 0,-3-3-4 16,3-3 0-16,0 4-9 0,-4-1 0 0,-1 2-8 16,9-4 4-16,-5 6 1 0,-1-1-7 0,0 0 10 15,1 2-5-15,2-3 6 0,-3 0 6 0,2 1-9 16,2 0 1-16,-1-1 6 0,3-3 0 16,-5 0-16-16,4 0 11 0,-1-2-16 0,2 0 25 15,2-2-11-15,-5 7 17 0,-2 0-13 16,2-2-14-16,-1 2 7 0,-3 0 7 0,1 0 1 15,-2-1 25-15,3 4-25 0,-2-2 8 0,-3 1-12 16,5-1 7-16,-3-1-1 0,1 1 9 16,2-3-19-16,-1 2-5 0,-1-2 25 15,2 2-16-15,0-2-4 0,0 1 12 0,3-3-15 16,1-1 7-16,-3 3-8 0,0-1 9 0,-1 4-17 16,1-4 18-16,-2 3-8 0,1 2 25 0,-1-3-27 15,2 3 22-15,-1-1-18 0,-3 0-8 16,5 5 11-16,-4-4 5 0,0 2 16 0,0-2-12 15,2-3-15-15,-2 1-8 0,2 2 16 16,0-1 0-16,1-2-11 0,2 1 3 0,-2-4 10 16,3 0-3-16,1-1 11 0,-1-1-21 0,-2 6-9 15,-1-3 26-15,-1 2-10 0,2-1 13 0,1-2-7 16,1-1 3-16,1 1-5 0,-4 2 10 0,-1 1-24 16,0 2 29-16,1-1-20 0,1 1-4 15,-4-2 12-15,1 1-15 0,2 1 12 0,-4 3-8 16,1-1 14-16,-2-2-11 0,5-1-4 15,-1 0-4-15,1 3 17 0,-1-3 2 0,1 0 3 16,0-1-25-16,3-1 15 0,-1 1-11 0,0-3 13 16,0 3-8-16,-1 2-8 0,-2-3 12 15,0 1-3-15,0 2-5 0,2-2 18 0,-1 2 1 16,-2 1-9-16,-1 0 10 0,0 0-21 0,-1 1 37 16,1-2-34-16,-2 1 17 0,3-1-24 15,-2-1 17-15,-1 0 10 0,2 2-13 0,-1-2-14 16,0-1 13-16,3 1 23 0,-1 2-23 0,-1-3 5 15,3 1-13-15,1-3-1 0,-2 1 8 16,3-3-14-16,0 2-3 0,-3 3 26 0,2-3-15 16,-2 3-2-16,4-6-10 0,-2 4 3 15,-1 2 14-15,1 1 20 0,-2-2-14 0,0 1 1 16,4 2-12-16,-6-3 8 0,2 0-5 0,0 1 1 16,5-5-2-16,-4 5 6 0,3-3 19 0,-6 1-21 15,2 1-9-15,3-3 20 0,0-1-15 16,2 0-6-16,-5 2 15 0,3 0-2 15,-1 1-9-15,0 3 25 0,2-4-32 0,-5 4 3 16,3 2 11-16,-1-1-3 0,1-1-2 0,1 1 5 16,-4-1-15-16,1-2 8 0,0 1 16 15,-1-1-20-15,0 4 33 0,0-3-28 0,0 1 20 16,-3-1-5-16,3 0-17 0,0 0 7 16,0 1 19-16,1-2-20 0,0 2 3 0,1-1-5 15,0 0 8-15,4-3-19 0,0-3 34 0,-3 8-15 16,1 0 8-16,0-5-30 0,-2 2 31 15,2-3-18-15,1 5 1 0,0-4 11 0,0-3-22 16,-4 6-10-16,4-4 44 0,-2 4-26 16,1-5-4-16,-2 3-1 0,3-3 32 15,0 0-40-15,-1-1 22 0,1-1-8 0,-2 7-12 16,0 2 11-16,2-6 5 0,0-2-14 0,0 0 24 16,1-2-16-16,1 1-7 0,0 0 6 0,0-1 30 15,1-1-21-15,-9 11-22 0,5-3 21 0,0-1 13 16,1-3-16-16,-1 4-5 0,-1-1 12 15,-1 0 20-15,4-1-34 0,-4-3 11 0,0 6-5 16,3-4-5-16,0-1 23 0,1-1-15 0,1 0 0 16,-1-1-16-16,1-1 14 0,-6 7 2 15,4-2 4-15,1-1 8 0,-3 3-15 16,4-2-16-16,-2-2 5 0,0-1 10 0,-5 6 5 16,5-2-9-16,-2 1 7 0,0 0-13 0,0-3 12 15,1-2 12-15,1 0-23 0,1-1 11 0,-2 6-1 16,-1-1 15-16,3-3 0 0,-1-1-16 15,1-1-1-15,1 0 17 0,0-2-19 0,-1 1 31 16,1 0-26-16,-3 6 13 0,1 0-10 0,0-2-18 16,-4 5 13-16,2-1 2 0,-4 0-1 15,2-1-9-15,1-1 18 0,0 2 1 0,-1 1-10 16,-1-1 3-16,0 1-11 0,3-1 6 0,0-5-8 16,1 6 19-16,-1-2 6 0,-2 0-13 15,2 1 11-15,0 0-23 0,1-1 19 0,0-4-15 16,0 1 11-16,4-1-15 0,-5 8 15 15,-2-3 10-15,1-1-6 0,-1 1-18 0,3-4 10 16,1-1-2-16,1 0 13 0,0-1 23 0,1-1-20 16,-1 1-10-16,-2 6-3 0,-2 1-6 0,4-3 3 15,-5-2-4-15,4-1 26 0,3 1 7 16,-2-1-15-16,0-3-8 0,1 1 8 0,-1 0-8 16,-4 7-19-16,2-1 4 0,-2 1 9 15,1-1 11-15,2-2 6 0,-1-3-2 0,2 1-24 16,0-3-8-16,0 0 20 0,0 1-6 0,2 0 30 15,0-1-23-15,-5 6-19 0,1 1 40 16,1-5-37-16,1 2 17 0,-2 4-15 0,1-4 6 16,2-2 3-16,-1 1 9 0,2-2-7 0,-1 2-6 15,-2 7 20-15,-5-2-25 0,3 1-6 16,2-1 10-16,-1 1 32 0,3-5-15 0,-5 2-22 16,4 0 2-16,-2-3 20 0,0 5-22 15,0-1 1-15,0-3 4 0,1 2 25 0,2-4 5 16,-3 0-30-16,1 5-1 0,-1-3 16 15,4-3-1-15,-2 2-11 0,0-1 11 0,1 0-19 16,0-2 12-16,-1 0 3 0,-2 7 14 0,-1 0-18 16,1-1-5-16,1-4 15 0,-3 7-3 0,2 0-10 15,-1-5 26-15,2 6-24 0,1-4 19 16,-3 1-3-16,-1 2 6 0,3-5-21 0,1-1-5 16,-4 6 18-16,4-3 2 0,-1-5-23 15,2 3-4-15,-2-2 0 0,0 6 10 0,0-2-4 16,2-2-7-16,-3-1 3 0,1 5 10 0,-1-2-5 15,1 3 22-15,-3 1-23 0,-1 0 6 16,2 1 4-16,-3-2-17 0,3-1 11 0,0 2 29 16,-1 1-39-16,1 0 23 0,-1-2-12 0,0 2-9 15,2-3 21-15,1-2-7 0,-1 3 7 16,0-1-14-16,0 3 7 0,-2-3 0 0,-3 1 6 16,6-3-2-16,-1 1-17 0,3-4 10 0,-1 0-15 15,-1-1 23-15,-1 4 4 0,-2 2-6 16,3-4-11-16,-1-2-2 0,3 0-4 0,-6 3 6 15,4-1 28-15,-1 5-1 0,-2-1-21 0,2 1-8 16,1-1 15-16,-2 0 10 0,1 1-21 0,-4 2 8 16,0 0-12-16,4-5-10 0,-1 5 12 0,-3-3 23 15,3 3-9-15,-1 0-16 0,0 0 4 16,1-3 12-16,-1 3 3 0,1 0-22 0,0 0 3 16,-1 1 8-16,0-2 17 0,1-1-15 15,-1 0 3-15,0 3-14 0,-2-2 4 0,2-1-4 16,3-4 1-16,-2 6 13 0,-2 1-4 0,1 0 18 15,-1-1-24-15,1-1-3 0,-1-1 0 16,-2 2-4-16,4 0 17 0,-2 1-8 16,-2 0-6-16,3 1 16 0,-1-1-2 0,-1-1-20 15,-1 0 16-15,1 0 9 0,1 2-16 0,-3-5 10 16,5 3-8-16,-1-1 14 0,-1 1-6 16,-1-1 2-16,4-4 9 0,2 0-10 0,-2-4-6 15,-1 5 19-15,3-2-31 0,-1-1 20 0,1-1-4 16,1 0-1-16,-4 7 20 0,3-3-17 15,-3 3-21-15,-2 0 18 0,4 3 6 0,-8-2-4 16,6 2 0-16,-5-2-12 0,-1 1 1 0,2 1 5 16,-1-1 12-16,1 2 6 0,2-2-26 15,-1-1 15-15,1-1-2 0,3 0-7 0,-2-3 0 16,3-2 5-16,0 3 8 0,1-5 8 16,0 1-6-16,1-2-14 0,0 1-5 0,-2 5 16 15,0 2 9-15,0 0-15 0,-2 1-8 0,0 0 5 16,-2 2 6-16,0 1-4 0,2-4-9 0,0 4 10 15,-3-1-17-15,2-1 9 0,1-5-10 16,1 0 7-16,-1 2 6 0,-1 0-1 0,3-1 5 16,1-2-4-16,-1-3 14 0,4-1 4 15,-3-1-7-15,1 0 1 0,-4 8-16 0,2-1 13 16,0 1-8-16,2-4 9 0,-1 1-12 16,-1 3-6-16,-1 0-1 0,1 1 5 0,0 0 26 15,-2 2-22-15,1 0 8 0,-1-3-16 0,5-1 9 16,-3 3 2-16,0-2-10 0,2-1 4 0,0-3 5 15,-3 4 4-15,2-3 5 0,-5 3-15 16,3 1 12-16,1 0-4 0,1-5-9 0,-2 2 3 16,0 1 22-16,1 3-17 0,0-2 14 15,0-2-21-15,-4 0 14 0,5-1-2 0,1-1-2 16,-5 2 9-16,2 0-9 0,2 0 6 0,1-5-8 16,-3 9-7-16,2-2 4 0,-4 2-6 15,5-3 16-15,-3 1-17 0,0 2 31 0,-1 0-13 16,-1 1-11-16,-1 0-6 0,0-1 4 15,0 2 18-15,0-2-14 0,2 0-4 0,-2 2 2 16,1-2 1-16,2 0 30 0,1 0-25 0,-2-2-7 16,2-1 11-16,-2 3-12 0,1-2 16 0,0-1-2 15,1 1-14-15,-1-1-14 0,0 3 44 16,1-2-25-16,-3 0 5 0,1-1-12 0,1 0 11 16,-3 1 9-16,3-1-16 0,-1-1 4 15,0-4 0-15,-3 5-3 0,1 1-2 0,1-1-12 16,-1 1 22-16,0 1 2 0,0 0-8 0,2-2 7 15,-2 1-4-15,5-2-13 0,-4 3 19 0,0 0-7 16,-3-2 7-16,3 3-24 0,-1 2 34 0,1-5-17 16,-2 2-14-16,3-1 36 0,-2 2-23 15,3-2-5-15,-1 1-4 0,1-1 4 16,-2 2 7-16,-4 0 6 0,4 0-10 0,4-3 4 16,-3 1-3-16,1 0-5 0,-2 0-1 0,0 1 14 15,4-7-6-15,0 3-3 0,1-2-5 0,-1-3 3 16,-1 10 19-16,-3-3 9 0,4-4-30 0,0 1 22 15,0-3-18-15,-1 7-4 0,-2-1-12 16,1 0 28-16,-2 1-20 0,2 0 19 0,-1 0 4 16,1 0-16-16,-1-1-7 0,0 0 33 0,2 0-37 15,-1-3 9-15,2 1-12 0,0-4 28 16,2-1-5-16,-2-1-8 0,1 0 0 0,1-2-9 16,0 0 5-16,0 2 3 0,1-6-10 15,0 0 8-15,0 0 23 0,0 5-5 0,0-5-15 16,0 9-4-16,0-4-2 0,0-5 10 0,-13 25-4 15,8-14-12-15,0-3 20 0,2-1-6 0,-3 6 2 16,-1 1-7-16,2-2-5 0,1-4 14 0,1 1-12 16,-2-4 2-16,3 2 16 0,0-2-8 15,-1-1-2-15,0 1 6 0,3-1-6 0,-2 1-8 16,0 1 6-16,0-1 27 0,0 0-22 16,-1 9-6-16,-1-4 7 0,2-3 11 0,-1 0-10 15,1 1-12-15,0-1 4 0,2 0-11 0,-3-1 39 16,0-1-43-16,1-1 30 0,-3 10-23 15,4-3 29-15,-2-2 3 0,-1-2-13 0,1 0-20 16,-3 8 12-16,-1-6 12 0,0 3-34 16,3-1 3-16,1-3 24 0,-2-2-9 0,3 1-16 15,1-3 4-15,0 1 20 0,-1-2-6 0,0 0 19 16,-1 1-22-16,1 1 12 0,1 0-27 16,-1 0 39-16,0-1-26 0,-5 11 1 0,0-2-14 15,1-4 27-15,1 0-6 0,2-1 1 0,-5 10-11 16,1-2-11-16,-1-1 23 0,-1-2 12 0,1-1-17 15,3-2-19-15,2-5 44 0,-1 2-38 16,1 2 21-16,0-6-27 0,-1-3 5 0,2 4 5 16,1-2 5-16,-2 0 23 0,3-2-9 15,0 0-14-15,0 0 2 0,0 7 27 0,0-7-25 16,-7 15-15-16,5-9 34 0,-2-2-22 0,0 3 1 16,0-3-12-16,1-1 12 0,3-3-5 15,0 0-1-15,0 9 12 0,0-2-9 16,0 0 22-16,0-7-4 0,0 9-11 0,-12 9-4 15,11-10-10-15,-3-5 21 0,1 4-5 0,3-3 7 16,-4-1 11-16,3-1-15 0,-5 3-10 16,6-5 26-16,0 0-15 0,0 0 5 0,0 0-28 15,0 7 19-15,0-7-3 0,0 0 0 0,0 6-4 16,0-6-1-16,0 0 6 0,0 0 21 0,0 0-36 16,-4 9 29-16,3-9-16 0,0-2-8 15,0 2 21-15,0 0-10 0,1 2 12 0,0-2-14 16,0 0 15-16,0 0-4 0,0 0 5 0,-3 0-2 15,3 0 1-15,-5 1-9 0,7 0-7 16,2-1 3-16,-4 3 5 0,5-3-11 0,-4 2-15 16,-2-3-3-16,0 0 5 0,2 1-17 0,-4 0-44 15,6-1-36-15,-6-1-57 0,4 1 17 16,-7-3-229-16,2-2-17 0,3-5 1 0,3-4 43 16,-2 4 5-16,0-6 11 0,-13-27 42 0,12 26 7 15</inkml:trace>
  <inkml:trace contextRef="#ctx0" brushRef="#br1" timeOffset="506107.1076">27732 8508 339 0,'0'0'266'0,"0"-11"-44"16,0 11-22-16,0 0-7 0,13 0-27 0,-13 0 5 16,0 0-10-16,0 0 11 15,0 0-31-15,0 0 21 0,0 0-36 0,0 0 17 16,0 0-18-16,0 0 2 0,0 0-22 0,0 0-11 15,0 0 15-15,0 0 6 0,0 0-27 0,0 0 40 16,0 0-38-16,0 0-8 0,0 0-7 16,0 0-10-16,0-14 25 0,0 14-4 0,0 0-7 15,0 0-4-15,21-19 23 0,-22 17-25 0,2 1 0 16,-1 0-13-16,0-1 3 0,0 0-21 16,0 0 22-16,1 1-24 0,-2-1-11 15,1 0 20-15,0-1-5 0,2 1-7 0,-2 1 8 16,0-1-12-16,0 0 18 0,-1 2-16 0,1-3 9 15,0 3-10-15,0 0-5 0,0 0-4 16,0 0 6-16,0 0-16 0,-2-3 7 0,1 3-3 16,0 2 7-16,0-1-16 0,0 2 9 15,-1 2-11-15,0 1 16 0,1 0-11 0,-1-1 6 16,-2 12 8-16,4-4 12 0,-1-2 7 0,1 1-15 16,0-2-1-16,0-1 10 0,0 3-3 15,10 15-1-15,-3-13 7 0,2-2-14 0,-1-2 6 16,3 0-8-16,2-3-1 0,-4-2 5 0,3 0-2 15,-3-4-14-15,2 1-2 0,-2-2 2 16,-1 0 3-16,1 0-8 0,5 0 0 0,-1 0 12 16,16-13-19-16,-20 8-1 0,4-5 11 0,-1 1-20 15,-1 2 6-15,-4-1 0 0,2-2-1 0,-3 1-4 16,-1 0-9-16,0 2 14 0,-2 1-3 16,-3-2-14-16,2 2 13 0,-1 1-5 0,1-1-3 15,-1 0 3-15,1 0 13 0,-2 2-6 16,1 0 4-16,-1-1-4 0,0 1 3 0,1-1-11 15,0 1 11-15,-1 1-4 0,0 0 5 0,0 0 4 16,0 3-4-16,0 0-4 0,0 0-1 0,0 0-8 16,0 0 9-16,0 0-1 0,0-5-7 15,2-1 18-15,-2 8-3 0,0 2 6 0,-3-1 2 16,2 3-9-16,1-1 16 0,-1 3-13 0,2 13 7 16,-1-16 2-16,0 8-4 0,0 3-4 15,0 1 6-15,12 17-11 0,-6-15 14 0,-1-2 1 16,1 0-5-16,3 0-1 0,-9 3-13 0,5-5 4 15,-1-2-2-15,0 3 9 0,-1-1-2 16,-1 1 8-16,-1-7-14 0,-1 2 10 0,0-11-2 16,0 7 10-16,0 1-4 0,0-1-4 15,0 0 10-15,-11 3 2 0,7-5 3 0,1-2 2 16,0 2-5-16,-2 0-12 0,-7 2 15 0,3-2-2 16,-1-3-3-16,3 1-12 0,0 2 4 15,-1-5 1-15,3 0 17 0,5 0-21 0,0 0 18 16,-8 0-17-16,8 0 2 0,-7 0 13 0,-5-13-16 15,8 11 0-15,2-1 2 0,0-1 1 16,2-1 6-16,-1 0-19 0,2 1 14 16,0-2-7-16,2 1 6 0,4-9-8 0,4 2 10 15,1-1-16-15,3-1-7 0,-3 1 2 16,5 2 8-16,-1-3-15 0,0 6-23 0,-2-2-15 16,1 2-30-16,-2 0-21 0,0 1-32 0,-3 4 12 15,-2-1-95-15,-4 1-49 0,-1 0-46 16,0 0 28-16,-2 2-260 0,-1 1 17 0,0 0 57 15,0 0 40-15,0 0 2 0,0 0 34 0,-11-3 26 16,9 3 34-16,0 0 29 0,2 0 5 16,2 0-13-16</inkml:trace>
  <inkml:trace contextRef="#ctx0" brushRef="#br1" timeOffset="507535.4267">28429 8571 277 0,'0'0'318'0,"0"0"-34"16,0 0-44-16,0 0-11 0,0 0-2 0,0 0-20 16,0 0-12-16,0 0-14 0,0 0 0 15,-14 0-32-15,14 0 1 0,0 0 7 0,0 0-4 16,0 0-36-16,0 0 3 0,0 0-14 15,0 0 24-15,0 0 5 0,0 0-20 0,0 0 23 16,0 0-1-16,0 0-4 0,0 0 1 16,0 0-31-16,0 0 7 0,0 0 2 0,0 0 8 15,0 0 0-15,0 0-1 0,6-20 1 16,12 24 3-16,0-1-10 0,1 1-13 0,0-1 5 16,1 1-12-16,1-3 1 0,0 1-11 15,-1 3-17-15,0-2-19 0,0-2-2 0,-1 2-2 16,-1-2-13-16,-4 0 16 0,-2 1-13 15,-3-1-20-15,-1-1-24 0,-1 0-30 0,-2 1-22 16,-1-1-34-16,0 0 9 0,-2 1-107 0,-2-1-36 16,0 0-69-16,0 0 25 0,1-5-228 15,-3 5-21-15,-3 0 36 0,-2 0 41 0,-2 0 49 16,-8 0 41-16,5 0-6 0,-1 0 56 0,-6 0 2 16,1 0-2-16,-21 10 29 0</inkml:trace>
  <inkml:trace contextRef="#ctx0" brushRef="#br1" timeOffset="507797.6279">28404 8664 577 0,'-3'2'428'0,"-1"0"-48"15,2 1-49-15,2-1 62 0,0 1-11 16,1-1-28-16,3-1-10 0,-1 1-28 0,2 0-32 16,10 4-20-16,-3-5-35 0,3 4-10 0,3 0-32 15,-1-4 5-15,1 1-24 0,1 0-20 0,-1 1-28 16,1-1-9-16,-5-2-19 0,0 0 4 15,-3 0-26-15,-1 0-13 0,0 0-37 16,-2 0-31-16,-8 0-42 0,0 0-25 0,9 0-15 16,0 0 10-16,-2 0-97 0,-1 0-42 0,-6 0-30 15,8 0-54-15,-8 0 30 0,9 0-246 16,-9 0 47-16,7 0 6 0,5-9 64 0,-9 8 31 16,-1-2 8-16,2 3 34 0,-1-1 34 15,0 0-1-15,-1-1 5 0</inkml:trace>
  <inkml:trace contextRef="#ctx0" brushRef="#br1" timeOffset="508871.6953">29030 8502 392 0,'0'0'289'0,"0"0"-37"15,0 0-30-15,0 0 3 0,0 0-7 0,0 0-35 16,0 0 5-16,0-13-32 0,0 13 21 15,0 0-19-15,0 0 11 0,0 0-9 0,0 0-19 16,0 0-14-16,0 0 9 0,0 0-15 16,0 0 42-16,0 0 1 0,0 0-13 0,0 0-2 15,0 0-13-15,0 0 4 0,0 0-31 16,0 0 4-16,-20-24-25 0,20 24-1 0,-2 3-19 0,2-3 0 16,0 3 3-16,0 1 16 0,2 3-1 15,-1-2-4-15,1 14 18 0,-2-10-7 0,0 5 8 16,0 2-15-16,0 3 13 0,0 1-22 15,0-1 8-15,6 0-11 0,2 19-14 0,-7-19-3 16,2-2 2-16,-1-6-16 0,-1-1 14 16,1-2-22-16,-1-2 3 0,-1-1 3 0,1 0-8 15,-1-1-3-15,0-4 4 0,0 0-5 0,0 0 6 16,0 6-28-16,0-6 11 0,0 0 4 16,0 7 5-16,0-7-17 0,0 0-4 0,0 5-6 15,0-5 19-15,0 0-4 0,0 0 0 16,0 0-6-16,0 7 20 0,0-7-23 0,0 0-5 15,0 0 6-15,0 0 8 0,0 6-6 0,0-6 0 16,0 0 17-16,0 0-14 0,-1 6-14 0,1-6 1 16,1 0 10-16,0-1 6 0,-2 1-7 0,2-1-4 15,-1-1-14-15,0 2 21 0,0-1 4 16,1 0-19-16,0-1-13 0,0 0 7 0,-1 0-36 16,2 2 1-16,-1-2-29 0,0 1-9 15,-1-3-19-15,2 3-17 0,0-1 12 0,-1 0-74 16,1 0-22-16,-2 0-29 0,2-1-35 0,-2 3-55 15,2-3 29-15,-2 0-235 0,2 3 27 16,-1-2 41-16,1 0 39 0,-1-1 7 0,0 1 41 16,-1 0 29-16,3 1 9 0,-1 0 18 0,0 0 8 15</inkml:trace>
  <inkml:trace contextRef="#ctx0" brushRef="#br1" timeOffset="509293.327">29571 8770 735 0,'3'0'437'0,"-1"-2"-67"0,-1 2-11 0,1-1-31 16,0 1-29-16,1 0-31 0,1 0-4 0,-1 1-6 16,1 1-9-16,2 0-16 0,-3 3-16 15,10 7-2-15,-4 0-9 0,-5-3-25 0,3 7 1 16,-1 1-14-16,0 0-9 0,-4 0-15 16,-2-3-21-16,0-5-7 0,0 2-2 0,0-1-6 15,0 1-25-15,0-2-9 0,-12 14 11 16,4-11-28-16,3-2 6 0,-2-3-16 0,1-2-4 15,-6 4-21-15,-1-3-15 0,-5 0-43 0,3-1-30 16,-2-1-32-16,-4 2-32 0,4-1 14 0,-1-2-123 16,0-1-36-16,0 3-75 0,5-3 30 15,2 0-240-15,4-2 44 0,2 3 38 0,3-3 34 16,-2 0 32-16,4 0 52 0,0 0 51 16,2-3 4-16,0 3 17 0,-1 0-7 0</inkml:trace>
  <inkml:trace contextRef="#ctx0" brushRef="#br1" timeOffset="513808.9944">30399 8565 727 0,'0'-13'329'0,"0"13"-56"0,0 0-5 16,0-12-27-16,-3-6-21 0,4 14 11 15,0 0-11-15,0 1-23 0,-1-1 3 16,1 1-11-16,-1-1-28 0,0 1 11 0,2 1-19 16,-2 0-10-16,2-1-26 0,-2 2-3 0,0-2-8 15,0 3-8-15,0 0-8 0,0 0-1 0,-4-1-3 16,3 2 2-16,-1 0-5 0,1 5 7 15,-3 7 1-15,-1-1-11 0,1 1 10 0,0 3-2 16,0-1-8-16,1-3-9 0,1 0 12 16,2-2-10-16,0 0-5 0,0-1 2 0,0-2-8 15,13 14 2-15,-4-12 0 0,3 0-18 0,-4 2-6 16,1-2-4-16,3-5 10 0,-3-1 3 16,1-2-24-16,-10-1 3 0,9 0 2 0,1 0 7 15,3 0-29-15,19-10 7 0,-16 2 2 16,1 1 1-16,-3-3-1 0,-3-2-17 0,1-1 7 15,-3 2 5-15,-3-1-5 0,0 1-18 0,-1 2 17 16,-2 0-13-16,-1 3 1 0,0 0 1 16,0-1-1-16,-2 2-5 0,1 0 11 0,-1 2-1 15,0 3-3-15,0 0 16 0,0-7-9 16,0 7-7-16,0-7 8 0,0 7 4 0,0-8-12 16,0 8 1-16,0 0 10 0,0-7-10 15,0 7 12-15,0 0-11 0,0-5-2 0,0 5 12 16,0 0-15-16,0 0 16 0,-5-7-5 0,5 7-15 15,0 3 13-15,0 1 9 0,0-1-16 16,0 2 11-16,0-1 7 0,0 4 8 16,0 1-17-16,0-2 22 0,0 3-7 0,0 4-10 15,0 3 8-15,0 1-4 0,0 1 15 0,0 0 1 16,0 1-5-16,0-3 0 0,0 2-11 16,0-1-4-16,16 18 11 0,-12-20 7 0,-2-1-24 15,2-3 5-15,-4-2-6 0,2-1-6 0,-2 0 9 16,1-1-1-16,-1-3 12 0,0 0-3 15,0-5-8-15,0 0 23 0,0 7-8 0,0 0 13 16,0-7-13-16,-13 15 12 0,1-6 10 0,-2 0-27 16,-1-2 16-16,-1-1-3 0,-1-2-4 15,1 0-5-15,5 0 2 0,11-4 0 16,-10 0 5-16,-1 0-2 0,3 0 22 0,-7-12-5 16,11 9-20-16,0-1-3 0,0 0-6 0,3 1-4 15,-1-2 1-15,0-1-2 0,2 0 1 0,2-1-2 16,-2 7-1-16,9-19-3 0,3 8-1 15,-4-1 0-15,3 0-24 0,3 2 4 0,-3 3-30 16,0-2-16-16,1 0-8 0,1 1-27 16,-4 3-26-16,-2 0-35 0,-2 0-19 0,1 3 16 15,-2-1-104-15,1 0-46 0,0 1 27 0,-3-1-245 16,1 2-17-16,1 0 28 0,-2-1 55 16,0 2 53-16,0-3 21 0,0 3 27 0,-1 0 14 15,1 0 33-15,-2 0 30 0,0 0 7 16,0 0 13-16</inkml:trace>
  <inkml:trace contextRef="#ctx0" brushRef="#br1" timeOffset="514257.7146">30902 8751 685 0,'2'0'398'0,"0"0"-66"15,1-2 56-15,-3 2-60 0,2 0-2 16,0 0-19-16,0-1-11 0,-2 2-20 0,4-1-24 15,0 2 1-15,-2-2-26 0,0 2 4 16,1 3-12-16,1-1-18 0,0 1-8 0,2 9-5 16,2-1-24-16,-4 2-2 0,1-1-31 0,-1 2-2 15,-2 0 1-15,-2-3-32 0,0-2-15 16,0-11 1-16,0 14-4 0,0-1-6 0,0-1-25 16,0-3 12-16,0-1 3 0,-11 6-20 15,9-9-31-15,0-1-16 0,0-1-35 0,-3-3-48 16,2 2-34-16,3-1 12 0,-2-1-119 0,0-1-43 15,2-1-47-15,0-2 28 0,-2 1-270 16,4 0 15-16,0 1 63 0,0-3 31 16,0 2 14-16,1-2 49 0,0 2 18 0,4-10 26 15,1 8 14-15,-1-2 38 0,0 2 11 0</inkml:trace>
  <inkml:trace contextRef="#ctx0" brushRef="#br1" timeOffset="514921.4883">30879 8562 651 0,'-2'0'292'0,"0"0"-35"0,-2 0-17 15,0 1 5-15,2-1-23 0,-1-1 7 0,1 1-1 16,0 1-25-16,-3 1 5 0,4-2 3 0,-1 0-6 15,0 0-14-15,2 0 3 0,-2 0-12 16,2 0 1-16,0-1-2 0,0 3-2 0,0-1 18 16,2-1-18-16,2 2 4 0,2-1 23 15,1-1-44-15,12 2 11 0,-7-2-6 0,19 2-14 16,-4-2-15-16,0 2 11 0,-14-2-27 16,6 0-14-16,3 0-27 0,2 0-10 0,-1 0-4 15,-2 0 0-15,-4 0-21 0,12 9 4 0,-22-8-3 16,2 2-11-16,-4-3-12 0,-1 2-20 15,-1-2-17-15,1 0-19 0,-2 0-2 0,-2 1-36 16,0-1-24-16,0 2-23 0,-2-2-24 16,0 1 12-16,-1 0-106 0,-3 1-40 0,1-2-43 15,-2 1 29-15,0 0-251 0,-8 2-6 16,1-3 51-16,1 3 42 0,-5 2 49 0,1-2 24 16,0 4 17-16,0-3 29 0,1 2 7 0,-1-1-13 15,4 2 60-15</inkml:trace>
  <inkml:trace contextRef="#ctx0" brushRef="#br1" timeOffset="515332.0874">30799 8818 523 0,'-2'2'453'0,"-1"-1"-79"0,3 2 36 16,-2-2-17-16,2-1-15 0,0 0-36 15,-2 1-2-15,2 1-35 0,0-2 11 0,2 3-39 16,0-2-10-16,1-1 0 0,0 1-7 16,3-1-29-16,-2 0-2 0,3 1-2 0,1-1-8 15,4 0-5-15,4 0-24 0,6 0-9 0,-1 0-7 16,4 0-16-16,-1 0-12 0,1 0-13 0,26-10-9 16,-42 10-12-16,9 0-8 0,0 0-8 0,0 0-13 15,-3 0-13-15,-3 0-5 0,-1 0-2 16,-1 0-4-16,-3 0-13 0,-7 0-2 0,8 0-4 15,-8 0-17-15,7 0-6 0,-7 0-21 0,7 0-17 16,-7 0-15-16,0 0-17 0,7 0 6 16,-7 0-52-16,0 0-9 0,8 0-28 0,-8 0-26 15,0 0-19-15,0 0-22 0,5 0 20 0,-5 0-121 16,0 0-32-16,0 0-66 0,0 0 35 16,8 0-223-16,-2-11 33 0,-4 9 28 0,-2 0 68 15,2 0 28-15,0 0 11 0,0 1 67 16,1-2 12-16,1 1 48 0,0-1-13 0,15-1 10 15,1 0 26-15</inkml:trace>
  <inkml:trace contextRef="#ctx0" brushRef="#br1" timeOffset="515719.6228">31612 8637 676 0,'0'-2'409'16,"0"-1"-56"-16,-2 1-46 0,2-1 44 0,0 0-5 16,0 1-34-16,-2 0-36 0,2 2-10 15,0-2-17-15,0-1-12 0,0 2-36 0,0 1-5 16,0 3 1-16,-2 0 12 0,1 0-15 0,1 4 14 15,0-1-15-15,-4 11-28 0,4-9 10 16,-4 18-33-16,1-9 10 0,1-3-27 0,-2 6-2 16,-1-4-32-16,3 0-11 0,-1-1 16 15,1-3-11-15,2-2-30 0,0-1-8 0,0-9-23 16,0 0-13-16,0 8-30 0,0-8-56 16,0 7-59-16,0-7 13 0,0 0-152 15,7 9-72-15,0-11 30 0,-3 0-277 0,-1-1 37 0,1 1 62 16,9-4 17-16,-5 1 50 0,-2-1 0 15,5-4 58-15,1 2-3 0,-3-1 33 0,-1 2 56 16,-3-1-25-16</inkml:trace>
  <inkml:trace contextRef="#ctx0" brushRef="#br1" timeOffset="516228.1504">31776 8671 748 0,'1'-3'418'0,"1"-1"-64"16,0 1 28-16,0 2-11 0,0-2-36 0,0 2-21 15,-2-2-15-15,1 2-28 0,1-1-28 0,-2 1-26 16,2-1-5-16,-2 1-29 0,2 0-16 16,-2 0-13-16,0 0-2 0,0 2-3 0,0 0-2 15,-2 1-5-15,2 1-9 0,-2-1 8 0,0 3-3 16,1-1-8-16,-3 0-14 0,-2 10 2 16,1-3-11-16,3 0 2 0,-5 2-11 0,4-2-18 15,1 0-7-15,0 6-8 0,2-8-6 16,-2-1 23-16,2-8-22 0,0 10-14 0,0-3-3 15,0 0-2-15,0 4-4 0,16 10 6 0,-9-9-12 16,-1-5 14-16,3 0-12 0,-2-5-2 16,2 1-4-16,-2 0 7 0,1-2-25 0,2-1-2 15,-2 0 2-15,13 0 19 0,-12 0 3 0,4 0 1 16,18-12-35-16,-14 3 5 0,0 1 3 16,-1 0 23-16,0-3-21 0,0 1 2 0,-5-2-8 15,3-2 11-15,-4 0 12 0,2 2-11 16,-7 2-2-16,-1 2 10 0,-4 0-5 0,0 1 2 15,0 7 1-15,0-7 0 0,0 7-14 0,-18-22 18 16,6 11-23-16,-3 5 19 0,-1-2-18 16,-2 5 15-16,3 0 2 0,1-1-7 15,-2 2-23-15,16 2-14 0,-14 0 3 0,4 0-54 16,-1 0-27-16,1 0-33 0,3 0-25 0,-1 0-35 16,8 0 18-16,-9 0-121 0,2 0-41 0,7 0 30 15,-30 13-296-15,19-10 18 0,1 5 46 16,0-3 18-16,1 0 58 0,2-2 47 0,-1 1 37 15,-6 6 12-15,1-2 42 0,1 1-14 16,1 1 19-16,-1 3 58 0</inkml:trace>
  <inkml:trace contextRef="#ctx0" brushRef="#br1" timeOffset="517402.323">28561 9353 719 0,'0'0'319'0,"0"0"-11"16,0 0-18-16,0 0-19 0,0 0-15 0,0-14-32 15,0 14 27-15,0 0-3 0,26-20-27 0,-24 18-1 16,-1 1-12-16,-1-1-17 0,1 0-6 16,0 1-10-16,-1 0-18 0,1 1-15 0,-1 0-15 15,1-3-7-15,0 3-5 0,-1 0-18 16,1 0-4-16,-1 0-14 0,0 0 4 0,1-2-17 16,-1 2 5-16,1 2 7 0,-1-2-14 15,1 3 11-15,0-2 12 0,0 4-12 0,0 1 4 16,0-1 12-16,2 14 11 0,4 0-10 0,-4 1-11 15,0 1 12-15,1-1-11 0,-1 2 3 0,0-1-7 16,2 2-12-16,-3-3-6 0,1 0-6 16,2-3-1-16,-3-5-7 0,0-1-5 0,-1-2-4 15,1 0 1-15,-1-1-3 0,0-1 14 0,0-2-4 16,1-5-24-16,-1 5-1 0,-1-1-2 0,1-1 27 16,0-1-16-16,0 1-5 0,-1-2-8 15,1 2-8-15,0-3-1 0,1 1-26 0,-1-1-21 16,0 0 1-16,0 0-30 0,-1 0-17 0,0 0-38 15,0 0-36-15,0 0-25 0,0 0 19 16,0 0-117-16,2-10-41 0,-2 7-50 0,0-1 30 16,0 1-230-16,0-2 53 0,3 1 42 0,-3 1 48 15,2-3 7-15,10-5 37 0,0 1 32 16,7-4 27-16,7 5 23 0,2 0 30 0,6 3 20 16</inkml:trace>
  <inkml:trace contextRef="#ctx0" brushRef="#br1" timeOffset="518249.7743">31044 9261 885 0,'0'0'331'0,"0"-1"-8"0,0 0-15 0,2 0-40 16,-4 0 8-16,2 1 0 0,0 0-22 0,0 0-11 16,0 0-4-16,0 0-4 0,0 0-17 15,0 0 3-15,0 0-18 0,0 0 7 16,0 0-15-16,0 0-3 0,0 0-20 0,0 0 6 16,0 0-12-16,0 0-12 0,0 0-16 15,0 0-8-15,0 0-21 0,0 0-1 0,0 0-14 16,0 0-6-16,0 0-12 0,0 0 8 15,0 0-10-15,5 7-8 0,-5 14 35 0,0-13-22 16,0 9 13-16,0 2-11 0,0 3-8 16,0 3 10-16,0 0-27 0,0-2 2 0,0 0 0 15,0-1 1-15,0-5-6 0,0 4-21 16,10 16 9-16,-10-23-2 0,0-3 0 0,1-2-47 16,-1-4-20-16,1 0 3 0,0 0-51 0,-1-5-27 15,0 0-39-15,0 0-43 0,0 7 17 16,0-7-143-16,0 0-54 0,0 0 35 0,0 7-286 15,0-7 16-15,0 0 55 0,0 0 45 0,0 0 38 16,-5 8 65-16,1-8 12 0,2 1 30 16,-2 0 49-16,1 1 2 0,-1-2 11 0,1 5 15 15,0-3 44-15</inkml:trace>
  <inkml:trace contextRef="#ctx0" brushRef="#br1" timeOffset="524132.1721">27112 10251 392 0,'0'0'323'0,"0"0"-36"0,15 0-5 15,-15 0-22-15,0 0-18 0,0 0-23 0,0 0 28 16,13 0-30-16,4-16-23 0,-16 16-13 0,1-1-20 15,-1 1 21-15,1-3-12 0,-1 3 7 16,0 0-10-16,0-2-13 0,0 0-8 0,-1 1-18 16,0-1 6-16,1 0-1 15,-2 1-11-15,2-2-14 0,-2 0-11 0,0 2-15 16,1-2 7-16,0 0-9 0,-2 2-5 0,1-1-18 16,-1 0 6-16,4-1-11 0,-1 1-4 0,-1 1 0 15,-1-1-16-15,0 2 3 0,1-1 1 16,-1 0-3-16,1 0-10 0,-2-1 2 0,3 2-11 15,-2 0 12-15,0 0-5 0,1 0 1 16,0 0-1-16,0 0-10 0,0 0-1 0,0 0 15 16,-3-3-11-16,0 3 3 0,2 1 16 0,-3 0 1 15,1 0-9-15,0-1 1 0,-1 3 2 0,0-3 3 16,0 4-6-16,-3-1 15 0,3 0 3 16,-9 5-17-16,3-2 4 0,-2 7 18 15,3-4-12-15,-1 0 5 0,0 1-2 0,0 2 4 16,1 0 0-16,1 0-4 0,2 3 10 15,1 2-5-15,-1-3-1 0,4-4-14 0,2-10 2 16,0 10-1-16,0-1-11 0,0 3 10 16,18 12 18-16,-9-14-10 0,2 1-19 0,3-4 4 15,2 0 3-15,4-1-11 0,-1-3 20 0,3-3-9 16,-1 2 8-16,-11-2-28 0,7 0 6 16,1 0 4-16,21-12-8 0,-22 6 0 0,0-2 20 15,-4 1-25-15,1-5-4 0,-1 0 11 0,-2 0-4 16,-2-1 11-16,0-1-8 0,-4-1-4 15,1 1-3-15,-3 2 12 0,-3 2-1 0,0 0-2 16,0 10-7-16,0-9 2 0,-10-11-8 16,1 9-4-16,-2-2-7 0,-1 3 21 0,-1 1-23 15,0 1 10-15,0 1 16 0,-2 2 5 0,0 1-18 16,1 2-4-16,2 0-30 0,-6 0 1 16,4 0-26-16,14 2 14 0,-13 0-19 0,3 0-27 15,0 0-17-15,1 0-22 0,2 0-17 16,7 0 14-16,-9 0-95 0,3 0-9 0,6 0-28 15,-7 0-27-15,-1 14 26 0,7-12-258 16,1 2-12-16,3 0 64 0,0 1 18 0,0-2 42 16,9 11 9-16,-1-5 59 0,3-1 27 0,2 0 18 15,-1 3 23-15,3-1 25 0</inkml:trace>
  <inkml:trace contextRef="#ctx0" brushRef="#br1" timeOffset="524509.678">27535 10378 956 0,'3'0'365'0,"-1"0"-24"0,1 1-44 16,-1-1 11-16,0 0-23 0,2 0-23 0,-1 1 2 15,0 0-17-15,0 0-17 0,0 1 5 0,0 0-19 16,1 1-11-16,0 2-14 0,-1-3 2 16,2 3-22-16,4 7 1 0,-4-1-26 0,1 1 1 15,-2-1-13-15,0-2-5 0,-4-1-17 0,0-8-18 16,0 7 0-16,0 0-8 0,0 4-3 16,-14 12-4-16,7-13-3 0,2-3-22 0,-7 3-2 15,1-3-25-15,-3-2-35 0,3-1-21 0,1-1-40 16,1-1-53-16,2 0 12 0,1-1-104 15,6-1-38-15,0 0-26 0,-7 0-67 16,7 0 31-16,-6 0-198 0,6 0 8 0,-11-12 51 16,11 10 21-16,0 1 47 0,2-2 37 0,1 1 10 15,2-2 18-15,-1 2 12 0,3 1 41 16</inkml:trace>
  <inkml:trace contextRef="#ctx0" brushRef="#br1" timeOffset="524968.5715">27952 10236 781 0,'0'-2'406'0,"0"-1"2"15,1-1-31-15,0 2-14 0,-1 1-45 0,1-1-19 16,0-1-14-16,-1 0-28 0,1 2-26 0,-1 0-33 16,0 1-3-16,1 0-10 0,-1 1 7 15,1 3 13-15,-2 1-3 0,2 0-21 0,0 0-21 16,0 14 3-16,-1-8-9 0,0 5-11 0,0 1-14 15,0 1-14-15,9 22-10 0,-9-31 20 16,0 5-12-16,0 2-39 0,0-2-6 0,0 0-9 16,0-3-5-16,0 0-5 0,0-1-6 15,0 0-31-15,0-3-31 0,0-2-18 0,0-5-38 16,0 8-30-16,0-8-34 0,0 8-34 16,0-8 16-16,0 6-137 0,0-6-44 0,0 0 30 15,0 0-208-15,0 0-11 0,0 7 5 0,0-7 60 16,0 0 42-16,-13 9 55 0,7-9 15 15,0 0 12-15,-3 0 40 0,2 0-7 16,0 0 24-16</inkml:trace>
  <inkml:trace contextRef="#ctx0" brushRef="#br1" timeOffset="525599.8818">26848 10081 907 0,'1'-5'350'0,"1"1"-32"16,-2 1-10-16,-3-1-40 0,3-1 27 16,0 2-33-16,-2 0-24 0,1-2-11 15,0 3-21-15,-1 0-35 0,-1-1 0 0,1 1-17 16,-1 2-1-16,-1 0-13 0,-1-1-9 0,1 2-15 16,-3-1 3-16,0 0-4 0,-1 0 3 0,-16 15-20 15,9-10-1-15,-4 4-7 0,2 1 2 16,0 3 7-16,-4 1-21 0,2 2-4 0,0 2 7 15,3 2 1-15,4 1-5 0,0 0-20 16,1 1-4-16,0 2 10 0,4 2-19 0,-1-1 3 16,5 5-10-16,3-16 16 0,0 7-23 15,12 24 0-15,-2-19 9 0,0-4-5 0,2-1-26 16,3-2-16-16,2-1-40 0,1-2-39 0,5 0-24 16,4-2 9-16,0-2-111 15,0-2-45-15,3 1-16 0,2-2-36 0,1-2 28 16,1 0-223-16,2 0 34 0,0 0 31 0,3-1 30 15,-3-3 19-15,2 3 36 0,-2 0 29 16,3-3-10-16,-1-1 30 0,1 3 27 0</inkml:trace>
  <inkml:trace contextRef="#ctx0" brushRef="#br1" timeOffset="526165.6989">28039 10057 710 0,'0'0'374'0,"0"0"-36"0,0-1-19 15,1 1-44-15,0 0 33 0,2 0-17 16,-1 0-23-16,2 0 8 0,1 0-21 0,2 1-29 16,1-1 2-16,9 5-14 0,1-1-16 0,0 1-23 15,2 2-17-15,1 0 2 0,-2 1-12 0,2 5-25 16,-1 1 2-16,-4 4-13 0,-3 2-17 16,1 1 3-16,-2 5-4 0,-3 0-18 15,0 0 12-15,-3-1-19 0,0 7-10 0,-3-7-8 16,-2 0-9-16,-1-13 0 0,0 7 11 0,-12 21-8 15,4-19-23-15,-1-1-36 0,-2-1-38 0,-2-4-32 16,-3-1-36-16,0 1 13 0,-4-3-120 16,1 2-47-16,-1-4-58 0,0 0 29 0,3-1-234 15,-4 1 26-15,0 0 43 0,3-3 30 16,1 0 63-16,1 1-3 0,2-1 41 16,3 2 31-16,4-3 22 0,5 1-9 0,-3 0 4 15</inkml:trace>
  <inkml:trace contextRef="#ctx0" brushRef="#br1" timeOffset="527092.7089">29678 10337 512 0,'2'-4'336'0,"-2"2"-25"0,0-1 5 15,0 1-28-15,0-1-7 0,-2 0-36 0,2-1-28 16,0 2 3-16,-4-1-24 0,1 1-23 16,1-1 19-16,-1 1-16 0,-1-1 6 0,0 3-30 15,1-1-8-15,-1 0 0 0,1 1-6 0,-4 1-18 16,2 2 4-16,-9 5 4 0,1-1-7 16,0 3 6-16,0 1-2 0,0-1 6 0,4 1-11 15,-3 3 13-15,2-1-13 0,2 1-5 0,2 0-10 16,-2 1 7-16,6-3-21 0,0 0 11 0,2-12-17 15,0 10-2-15,0 2-11 0,16 14-6 16,-6-15-6-16,5-2-2 0,5 0-13 0,-1-4 14 16,5-2-19-16,-2-3-4 0,5 0-6 15,-15 0-8-15,5 0 10 0,6 0-14 0,19-15-19 16,-17 9-1-16,-4-5 13 0,-1 1-13 16,0-4-7-16,-2 1 10 0,-3 0 1 0,0-3-2 15,-1-5-11-15,-3 7 11 0,-3-3-19 0,-6 7 25 16,-1 0-18-16,-1 10-3 0,0-14 2 15,-12-11 1-15,1 13 5 0,2 1-6 0,-5 1 24 16,-1 3-9-16,-3 2-9 0,0-2-5 0,-1 3-1 16,5 3-3-16,-5 0-10 0,-2 1-25 15,11 0-2-15,-3 0-20 0,-1 0-24 0,-1 0-38 16,-13 11 4-16,16-7 14 0,0 5-53 0,0-1-36 16,3-1-32-16,0-2-27 0,3 2-38 0,1-4 25 15,-1 2-238-15,4 0 45 0,1-1 27 16,1 2 28-16,0-6 33 0,0 0 21 15,0 11 13-15,23 14 25 0,-11-13 18 0,6 4-26 16</inkml:trace>
  <inkml:trace contextRef="#ctx0" brushRef="#br1" timeOffset="527397.519">30149 10510 956 0,'5'-3'405'16,"2"3"-55"-16,-3 0-23 0,1 0-9 15,1 3-5-15,-3-2-26 0,1 2-13 0,1-2 2 16,-1 5-20-16,-2-1-7 0,1 1-33 0,-3 1-7 16,0 2 0-16,0 5-10 0,0-1-45 15,-18 16 6-15,11-14-27 0,-1-1-23 16,2 0-13-16,-3-3 8 0,3-2-47 0,-1-2-30 15,3-2-48-15,-3-1-45 0,4-1 6 0,1 0-160 16,-5-3-49-16,3 0 24 0,4 0-236 16,0 0-23-16,0 0 31 0,0 0 26 15,-8 0 28-15,8 0 12 0,0 0 67 0,-13-12 14 16,13 9-13-16,1-2 68 0,1 1 0 0</inkml:trace>
  <inkml:trace contextRef="#ctx0" brushRef="#br1" timeOffset="527747.5358">30503 10297 1005 0,'1'0'362'0,"-1"0"21"0,0 2-30 16,-1 0-12-16,1 1-8 0,-2 3-26 0,1 0-13 16,-5 11-2-16,1 2-28 0,2 1-18 0,1-3-5 15,-4 4-9-15,3-1-27 0,1-1-25 16,0 1-13-16,0-7-13 0,2-1-27 0,-3 6 2 16,0-2-10-16,3-2-30 0,0-5-28 15,0-1-29-15,0-4-34 0,0 1-29 0,0-5-49 16,0 0 6-16,0 0-161 0,0 0-56 15,0 0 25-15,12 7-227 0,-10-8-40 0,1-1 42 16,1-1 32-16,0 2 53 0,-2-3-5 16,11-3 27-16,-7 1 23 0,2 1 43 0,4-5 13 15,-1-1 10-15</inkml:trace>
  <inkml:trace contextRef="#ctx0" brushRef="#br1" timeOffset="528174.6788">30702 10301 627 0,'2'-4'463'0,"1"-1"-77"0,-1 0 1 16,-2 3-16-16,0-1-21 0,1 2-45 0,0-1-24 16,-1 0-31-16,1 0-22 0,1 2-11 15,-2 0-7-15,0 2-10 0,0 1-11 0,-2-1-4 16,1 4-7-16,-1 0 1 0,0 11-28 16,-5 0 17-16,3 2-7 0,-1 0-10 0,-1 1-3 15,1-1-17-15,3 1-15 0,0-2 0 0,-1 0-5 16,3-11 3-16,0 1-32 0,0 2-3 15,0 2 3-15,13 12-8 0,-4-14-7 0,5-2-8 16,-1-1-7-16,1-5-3 0,-2-1-6 0,5 0-4 16,-7-1-4-16,4 0-4 0,22-9-3 15,-15 3 9-15,-3-6-22 0,0 2-1 0,2-3 12 16,-3 1-19-16,0-4 4 0,-3 4-2 0,-3-3 0 16,-3-3 15-16,-3 3-17 0,0 3 0 15,-5 4-1-15,0-2-1 0,-16-11-2 0,5 9 4 16,-5 5 4-16,-1-3-2 0,-2 5-23 0,-3 3 3 15,4 1-23-15,6 1 4 0,-3 0-25 16,-4 0-39-16,2 0-32 0,-1 0-36 0,2 0 13 16,-8 11-115-16,14-9-48 0,3 0-29 0,3-2 28 15,-3 2-263-15,-2 8 1 0,0-5 55 16,1-2 53-16,3-1 21 0,-2 4 46 0,2-2 35 16,3 0 20-16,-11 9 4 0,7-6 47 0,-4-2 15 15,-1 1 2-15</inkml:trace>
  <inkml:trace contextRef="#ctx0" brushRef="#br1" timeOffset="528723.6463">29449 10114 784 0,'4'-6'360'0,"-3"1"-48"0,0 1-2 15,-1-2-34-15,0 2-33 0,-1 1 29 0,-1 0-33 16,0 1-20-16,-2 0-13 0,-1 1-19 0,-1 1-8 16,-2 1-9-16,-7 2-8 0,-2 4-10 15,1 3-9-15,-2 1 7 0,2 2-2 16,-2 6 7-16,2-2-13 0,0 5 14 0,0 3-5 15,1 0 10-15,0 0-24 0,1 2 0 0,1 1-8 16,3 1 3-16,2-1-25 0,0 2-10 16,3-1-16-16,4 3 1 0,1-17-19 0,0 8-11 15,12 31-2-15,-2-25 0 0,5-1-16 0,2 1-37 16,3-4-44-16,3-1-35 0,3 0-63 16,4-4 13-16,6-3-123 0,-1 0-30 0,2-5-56 15,5 0 28-15,1-2-226 0,-2-1 31 0,3-1 38 16,-3-1 25-16,5-2 41 0,-1 0 30 15,3-3 27-15,1-1 7 0,4 0 51 0,-25-1 1 16,15 0 18-16</inkml:trace>
  <inkml:trace contextRef="#ctx0" brushRef="#br1" timeOffset="529201.4237">31134 10046 962 0,'2'0'369'15,"3"1"-30"-15,1 0-43 0,-1 1 69 0,15 5-20 16,5-1-30-16,-3 0-25 0,5 1-12 0,-2 2-8 16,0-1-32-16,0 5-17 0,2-1-22 15,0 2 4-15,-1 1-30 0,1 4 2 0,-4 5-21 16,-1-2-13-16,-4 2-21 0,-2 3 11 0,-5 4-22 15,-2 1-5-15,-4-1 5 0,-5 3-16 16,0-18-25-16,0 7 12 0,-17 33-20 0,5-25-2 16,-3 0-17-16,-2-5 9 0,-3 2-28 15,-3-2-34-15,-1-2-40 0,-3-4-61 0,-2 0 10 16,-1-2-135-16,-9-3-72 0,4-1 28 16,-5-4-293-16,-1-1 51 0,-2 0 45 0,1-2-4 15,1-3 57-15,3 5 38 0,-3-2 8 0,4 2 29 16,0-1 34-16,1 0 44 0,0-3-33 15,0 5 54-15</inkml:trace>
  <inkml:trace contextRef="#ctx0" brushRef="#br1" timeOffset="535092.499">22973 8183 947 0,'0'0'354'0,"0"-13"-12"0,0 13-58 0,0 0-46 15,0 0 0-15,-14 0-45 0,14 0-21 16,0 0 42-16,0 0-4 0,0 0-17 0,-16-2-2 16,16 24-8-16,0-9-6 0,0 4-17 0,0 5-13 15,0 0-8-15,10 24-13 0,-6-27-13 16,0-1-10-16,4-2-1 0,-1-3-16 0,-1-1 0 15,2 2-9-15,0-6-17 0,-1-4 3 0,1-1-13 16,1-3-1-16,0 0-4 0,2 0-10 16,17-19 4-16,-11 11-16 0,-3-4-3 0,-2-2-10 15,2-1-13-15,-3-5 3 0,1 3-1 0,-3-2 1 16,0 1-3-16,-2 3 2 0,2 0-3 0,-5 4 4 16,-1 1 4-16,0 4-12 0,-2 2-8 15,0 1 6-15,-1 3 4 0,-2 2 5 0,1 0-5 16,-1 2 12-16,0 3-1 0,0 7 1 0,-2 3 0 15,2-2 19-15,2-1-2 0,0-4 14 0,0 3 17 16,12 15-5-16,-3-14 8 0,2-4-6 16,1 0 19-16,1 0-22 0,2-6-3 15,2-1-2-15,-2-3 0 0,-7 0-9 0,6 0 3 16,18-17 1-16,-15 10-7 0,0-3-13 16,-3-3-5-16,0-1-8 0,-2-1 1 0,-1-3-6 15,-5 3-4-15,-1-2-9 0,-2 2-9 0,-3 3-3 16,0 12 13-16,0-12-5 0,-16-10-5 15,5 11 12-15,0 3 4 0,-3 1-13 0,-1 0 9 16,-1 2-8-16,0 1 14 0,-1 1-10 0,5 0 6 16,2 1-2-16,0 0 6 0,4 2-6 15,1-1-14-15,2 1 5 0,3 0-6 0,0 0 10 16,0 0 6-16,-4 5-4 0,8-2 4 16,0-2 1-16,2 1 2 0,11 1 0 0,2 0 2 15,4 0-5-15,0-3 5 0,0 2 4 0,-9-2 0 16,6 0 2-16,2 0 0 0,26-14-1 0,-23 9 2 15,-1-2-19-15,-3-1 7 0,-2-4-8 16,0 3-2-16,-1-4-3 0,-1-1 10 0,-4 0-8 16,0 0-4-16,-3-1 14 0,-3 2-7 15,0 1-2-15,-3-1-8 0,-4 4 7 0,0 0 0 16,0 2 7-16,0 7-10 0,0 0 14 0,0-8-8 16,-13-3-6-16,7 9 12 0,0 1-6 15,-1-2 10-15,1 3-3 0,0-1 1 0,-1 2 8 16,7-1-1-16,-11 0 3 0,-7 15-4 0,9-5 15 15,1 4 8-15,3 3 0 0,3-1 22 16,2 4 2-16,0-8 18 0,0 5-11 0,0 3 16 16,17 27 7-16,-10-22-6 0,0 1-22 15,0-2 19-15,2 1-27 0,-2-5 16 0,-1 1-3 16,-1-3-6-16,-1-2-4 0,-1-4-14 0,-2-2 5 16,5-3 8-16,-6 0-13 0,0-2 13 0,2-1-9 15,-2-4-1-15,0 0 1 0,0 0-1 16,0 0-5-16,0 0 17 0,-6 4-15 0,6-7-2 15,-3 0-11-15,2-2 15 0,-1-1 1 16,0 1-21-16,2-1-4 0,0 0 3 0,0-2 7 16,0 8-32-16,0-9 15 0,14-20 8 0,-9 10 1 15,2 9-12-15,1-5-12 0,3 6 11 16,0 1 10-16,-2 0-21 0,1 3 1 0,-2 1 13 16,-1 3 3-16,0-2 7 0,2 3-16 15,-9 0-3-15,0 0 8 0,7 0 3 0,-7 0 3 16,15 12-1-16,-6 0-6 0,-1 0 9 0,-3-2-14 15,2 1 13-15,-2 0-11 0,0-3 9 16,-2-2-9-16,0-1 16 0,-2 2-6 0,3-2 13 16,0-2-18-16,0 1 21 0,2-2-4 15,-1 1 13-15,1-1-11 0,0-2 1 0,-6 0 0 16,12 0 0-16,0 0-17 0,16-16 5 16,-14 6 1-16,2-1-2 0,-3-2 6 0,1-3 1 15,-5 1-5-15,0 1-11 0,1 0 11 0,-3 2-3 16,-3-2-2-16,-1 2-9 0,0 2-8 0,-3 3-9 15,0 7 15-15,0-7 5 0,0 7-4 16,0-6-10-16,-11-1 6 0,7 4-1 0,-1 6 1 16,-2-1 7-16,2-1-8 0,-6 8 18 15,1 1-6-15,1 2 5 0,2-1-11 0,1 4-1 16,2-5 11-16,2 1 4 0,0-2 5 0,2 0-10 16,0-9-8-16,0 8 15 0,0-1-5 0,0-7 0 15,12 15 0-15,0-6 10 0,-1-4-6 16,-1-3-3-16,1 0-17 0,-11-2 4 15,14 0-27-15,0 0-16 0,16-14-3 0,-14 5 10 16,-3-4-18-16,-1 1-10 0,-1-5 11 0,-1 4 4 16,1-2 7-16,-4 1-4 0,-2 3 6 15,-1 3 5-15,-2 2 9 0,0-1-3 0,0 2 11 16,0 2 1-16,-1-2-3 0,-1 3-10 0,2 0 20 16,-2 1-2-16,0 1 13 0,0 0 6 15,0 0 2-15,0 7-2 0,-2-1 8 0,2-2 22 16,0 1-7-16,-1 0 0 0,0 3 0 0,1-1 16 15,0 0 3-15,0-7 0 0,0 7 7 16,0-1 2-16,0 1-7 0,0-7 6 0,0 7-9 16,0-2 22-16,0-5 2 0,0 7 7 0,0-7-7 15,0 0 15-15,0 0-10 0,-8 12-5 16,7-13 1-16,-1-1-19 0,0-3-2 0,2 0 14 16,-1-2-15-16,2 0-4 0,0 0-19 15,-1 0 19-15,0-8-16 0,12-11 16 0,-2 11-19 16,-1 2 2-16,2 1 5 0,2 3 2 0,1 0-23 15,3 2-1-15,-2 2 0 0,-1 4 0 16,-4 1-1-16,-10 0-5 0,8 0 4 0,1 0-3 16,10 15 1-16,-7-6-1 0,-1 4 1 15,-3 3 5-15,-1-2 1 0,0-3-1 0,-1 3-15 16,0 2 0-16,-3-5 10 0,-1-1 0 16,0-1 1-16,0-5 8 0,1 2 0 0,-2-2-2 15,1-1 8-15,0 1-11 0,-1-1 19 0,1 0-1 16,2-1 3-16,-4-2-16 0,0 0 4 0,7 0-10 15,7 0 21-15,3 0-20 0,3 0 16 16,23-14-6-16,-21 9 0 0,-2 0 1 0,-1 0-23 16,0-3-17-16,0 6 2 0,-7 0-2 0,-3-1-28 15,0 1-7-15,-3 0-24 0,-1 0-20 16,-2 1-30-16,1-1-28 0,-4 0-36 0,2 2 18 16,-2 0-104-16,0 0-39 0,0 0-55 15,0 0 34-15,-11-9-238 0,5 8 56 0,-2 1 25 16,-1-1 59-16,-1 1 10 0,-6 0 37 0,-2 0 37 15,-2 0 5-15,0 0 55 0,1 0 42 16,-2 0-17-16</inkml:trace>
  <inkml:trace contextRef="#ctx0" brushRef="#br1" timeOffset="538129.9152">23627 11401 494 0,'0'0'222'0,"0"-13"-7"0,0 13 9 0,0 0-32 15,0 0-4-15,0 0-7 0,0 0 0 16,0 0-15-16,0 0 6 0,0 0-7 0,0 0-11 16,0-12 9-16,0 12-21 0,0 0-18 0,0 0-1 15,-14 0 11-15,14 0-12 0,-26 8 19 16,19 8 0-16,0 3 11 0,-1 5 0 0,2 1-16 15,1 7 7-15,0-6-17 0,2 2-4 0,2-2 3 16,1-13-11-16,0 5 3 0,0 1-15 0,14 22-14 16,-7-23-2-16,1-2-6 0,0-4 2 15,3-3-18-15,1 0-8 0,-1-7-6 0,0-2 0 16,-11 0-5-16,11 0-7 0,4 0 3 16,17-18-16-16,-13 9-1 0,-3-3-8 0,0-2-6 15,-2-2-9-15,-1-2-4 0,-1 1-1 0,-1-1 4 16,-3 1-12-16,0 1 9 0,-2 1 1 15,-2 3-10-15,1 4 8 0,-3 1-1 16,1 2-2-16,-2 0-2 0,0 3 2 0,-1 2 2 16,-2 0-4-16,1 1-6 0,0 2 7 15,0 1 11-15,-1 0 6 0,2 2 10 0,0 1-5 16,2 11 4-16,-2-11 9 0,9 16 4 16,-5-13 1-16,4 3-8 0,3-2 11 0,-1-2-11 15,-3-2 13-15,8-1-17 0,-4-2 8 16,-2-4 2-16,3 0-16 0,-12 0-2 0,13 0 9 15,17-9 1-15,-14 1-1 0,-2-1-14 0,-1-2-7 16,-2-4 4-16,-1 0-12 0,-2-2-2 16,-3 0 6-16,-2 0-11 0,-3 3-1 0,0 4 1 15,0-4 8-15,-14-12-8 0,3 12-2 16,-1 3 9-16,0 1 4 0,0 1-7 0,-2 1 11 16,-1 3-13-16,6-1 15 0,-1 0-15 0,2 6 13 15,2-5-12-15,2 5 1 0,1-2 7 16,1 2-7-16,2 0 10 0,-3 1-3 15,6 0 2-15,0 1 3 0,3 1 4 0,9 2-4 16,4-1-4-16,2 2 4 0,0-5 1 0,4 2-4 16,-2-2-7-16,1-1 16 0,-13 0-2 0,7 0-8 15,21-9 5-15,-18 3 0 0,-3 1-7 0,-1-4-3 16,-3-2-8-16,1 0 6 0,-4 0-6 16,-3-2-1-16,1 1-1 0,-4-1-2 15,-1 1 5-15,-2 3 0 0,-2 0 0 0,0 9-7 16,0-8 5-16,0 1 0 0,-14-10 5 0,3 7-1 15,0 3 5-15,0 2-5 0,1 2 1 0,-1 2-6 16,3-1 10-16,-1 2-1 0,9 0 5 0,-7 0 1 16,7 0 0-16,-23 15-7 0,15-3 2 15,2 0 5-15,2 5 13 0,1 1 1 0,1 3 11 16,2-9 11-16,0 5-2 0,0 5-2 16,15 28 1-16,-8-23-1 0,1-1 9 0,2-1-6 15,-2-3-8-15,0 2 4 0,-1-5-8 0,-1 0 6 16,-1-4-14-16,0-5 0 0,-3 0 11 0,0-4-3 15,-2-1 0-15,0-2 27 16,2 0-17-16,-2-1-1 0,0-2 3 0,0 0 5 16,-1 0-15-16,0-1 3 0,-1-2-6 0,0 1-10 15,0-1 15-15,1-1-5 0,-1 0-8 16,0-2 8-16,0 2-15 0,1-3 18 0,0 2-17 16,2 0 7-16,-1 5-1 0,0 0-10 0,12-24-1 15,-5 11 6-15,4 2 2 0,1-1-6 16,4 3 9-16,0 2-7 0,3-2 6 0,3 3-9 15,-5 0-5-15,1 4 14 0,-5 0-17 16,-3 0 12-16,-10 2-14 0,10 0 7 0,-2 0-8 16,11 14 8-16,-12-7-14 0,-3 0 18 15,-2 0-12-15,-1 1 8 0,-1-1-5 16,0-7 7-16,0 8-6 0,0-2 15 0,0 2-3 16,0-1-4-16,0 1-8 0,0-3-3 0,0 2 9 15,0-7 5-15,0 8 4 0,0-2 5 0,0-6 7 16,7 17 13-16,-2-15 4 0,12 3-8 15,-6-3-10-15,0-2-2 0,-11 0-8 0,13 0 11 16,2 0 1-16,16-14-8 0,-17 6-1 16,2-1 6-16,-2-3-4 0,1-3-5 0,-3 1-11 15,2-3 1-15,-4 1-8 0,-1 0 2 16,-1-2-18-16,0 3 4 0,-3 1 0 0,-1-1 13 16,0 5 0-16,-4 1-13 0,0 9 8 15,0-7 8-15,0 7-7 0,0-8-8 0,-11-1 12 16,5 9-10-16,-1 0 0 0,1 3 6 0,-8 6-5 15,-1 4 5-15,-1-1 11 0,2 5-4 16,2 1-1-16,2 1 21 0,1-2 1 0,3 0-9 16,2 0 0-16,3-2 7 0,-1-4 0 15,2-11 7-15,0 8 11 0,0-1-8 0,19 13-20 16,-5-14 16-16,1 0 10 0,-1-4-18 0,-1-2-2 16,-13 0 1-16,15 0-24 0,17-10 4 15,-16 3-20-15,2-2-17 0,-2-4-14 0,-2-2 6 16,-1 1-11-16,0-1 1 0,-3-2-1 0,-2 1 1 15,0 2 5-15,0 1-3 0,-4 1 7 16,-4 12-3-16,0-8 16 0,0 0 3 16,0 8 4-16,0-8 5 0,0 8-12 0,0-8 14 15,0 8-12-15,0 0 8 0,0-5 22 0,0 5-9 16,-6-6 15-16,5 8 5 0,0 2 10 0,1 0 12 16,-1 3-1-16,1 0 19 0,0 0-2 15,0 3 5-15,0 5-6 0,0 1 21 0,0 1-6 16,0-3 9-16,12 13-22 0,-10-18 13 0,-2-1-12 15,2-3 15-15,-1 1-4 0,0-3 9 16,-1 0 9-16,0 1-7 0,0-4 29 0,0 0-21 16,0 0 5-16,-2 3-8 0,1-6-20 15,1-1-4-15,-1 1-10 0,1-3 10 0,0-1-2 16,-2-9 9-16,2 7-21 0,0-5-8 16,0 1 7-16,0 0-1 0,0 2-11 0,0-1 20 15,0 4-35-15,0-1 12 0,10-11 3 0,-4 11-25 16,2-3 23-16,0 2-24 0,1 3 22 15,0 3-6-15,0 2 6 0,0 0-19 0,-9 2 2 16,14 0-2-16,17 12 6 0,-17-4 1 0,4 2 0 16,-4 1 12-16,0 5-23 0,-3-1 13 0,-1 3 10 15,0-1-3-15,-5-2 0 0,-2 2-13 16,0-3-1-16,1 0-19 0,-4-2 2 0,0-12 32 16,0 8-17-16,0-1 15 0,0-1-1 0,0-6-64 15,0 7-26-15,0-7-33 0,0 0-36 16,-12 12-58-16,12-10 20 0,-2-2-147 0,1-2-52 15,1 2 34-15,3-4-261 0,1 1 28 0,1 0 71 16,14-5 33-16,4 2 30 0,4 0 40 16,-1-2 28-16,1 2 17 0,2 2 35 15,1-1 28-15,0 2 3 0,-2-1 10 0</inkml:trace>
  <inkml:trace contextRef="#ctx0" brushRef="#br1" timeOffset="539039.8481">25640 11485 567 0,'-2'-2'376'0,"-2"-3"-25"15,2 2-27-15,0-1-40 0,0 1 28 0,-1-2-28 16,1 1-18-16,1-1-15 0,0 2-28 16,-1-3 5-16,2 3-16 0,-1-3-19 15,0 1-16-15,1 1-11 0,0 4-10 0,0 0-16 16,0-8-7-16,0 8-28 0,0-8-9 0,13-4-2 15,-8 9-14-15,8-5-7 0,1 1-9 16,2 5-1-16,-4-1-17 0,0 3 10 0,-12 0-9 16,14 0-6-16,15 13-12 0,-15-5 12 0,-2 5-5 15,-1-1-7-15,-2 2 0 0,-4 1-6 16,1 2 4-16,-6 1-13 0,0-10 6 0,0 6-3 16,0 1 3-16,-14 17 4 0,7-15-7 0,-2-4-11 15,0-1 10-15,1 0 0 0,0-3-1 16,2-4-9-16,-3 5 12 0,1-4-3 0,4-2 1 15,-1-3-10-15,0 2 9 0,0-3-12 0,2 0 13 16,3 0-4-16,0 0-6 0,0 0 7 0,0 0-14 16,0 0-1-16,-10-14 2 0,11 8-14 15,6-8 17-15,1-1-13 0,1 1-3 16,4-3 0-16,-3 3-3 0,3-1 0 0,4 0 4 16,-2 1-13-16,1-1 6 0,2 1 2 0,-2 2 1 15,2-2-3-15,-3-1 4 0,0 3 2 16,0 2 3-16,0-2-3 0,-2 0 1 0,-3 5 14 15,-1 2-2-15,-4 0 1 0,0 1 21 0,-1 0-9 16,-2 0 0-16,1 2 4 0,-1 1 1 0,-1 0-15 16,0 0 11-16,-1 1-8 0,-1 0 16 15,-1 2-1-15,0 1 19 0,-2 2 3 16,-4 10-4-16,-1-1 0 0,0 2 19 0,0 5-9 16,2-2 8-16,-2 0 6 0,3-3-8 0,1 1-21 15,2 2 19-15,1-4-18 0,2-8 8 16,0 4-3-16,0-2-8 0,0-1 0 0,14 12 0 15,-2-11-10-15,1-2 1 0,4 0-42 16,1-6-26-16,-2 1-50 0,-7-2-57 0,7 0 13 16,1 0-170-16,20-17-69 0,-18 9 33 0,-2 1-267 15,-3-4 76-15,0 2 42 0,-3 0 34 16,1 0 32-16,0 1 27 0,3-2 18 0,-5 3 56 16,-1 3 3-16,-3-1-9 0,-1 2 48 15</inkml:trace>
  <inkml:trace contextRef="#ctx0" brushRef="#br1" timeOffset="539326.6142">26288 11412 716 0,'-1'-2'438'0,"-1"2"-67"0,2-3 21 0,-1 1-34 16,1 0-1-16,0 1-32 0,0 0-7 0,0 0-30 15,1 0-32-15,1-1-25 0,1 1-22 16,1-1-14-16,0 1-20 0,2 1-17 0,-1-3-20 16,1 2-5-16,0 1-20 0,0-1-17 0,3 1-1 15,-2-2-20-15,0 2-45 0,1-1-52 16,1 1-55-16,-1 0 7 0,-8 0-142 0,6 0-50 16,1 0 24-16,1 0-269 0,-1 0-8 15,-7 0 44-15,7 0 19 0,-7 0 50 0,13 12 16 16,-12-9 39-16,-1 1 6 0,-1-3 19 0,-1 5-8 15</inkml:trace>
  <inkml:trace contextRef="#ctx0" brushRef="#br1" timeOffset="539573.7745">26262 11539 560 0,'-3'1'394'0,"2"2"51"15,1 0-12-15,-1 0-20 0,2-2-27 0,1 1-19 16,1 0-45-16,0-1-6 0,3 2-32 15,3-3-12-15,9 2-33 0,1 0-18 0,1 0-23 16,0 0-11-16,0-1-20 0,-14-1-14 0,6 0-24 16,2 0-1-16,4 0-41 0,-4 0-17 15,0 0-48-15,-3 0-45 0,-2 0-60 0,-1 0 9 16,7-9-115-16,-10 6-54 0,-1 3-68 16,0-3 29-16,-1 2-262 0,0 0 36 15,0-1 45-15,-2 1 10 0,0 0 67 0,-2 1 20 16,1-3 6-16,-2 3 47 0,-4 0 21 0,2 0-5 15</inkml:trace>
  <inkml:trace contextRef="#ctx0" brushRef="#br1" timeOffset="545479.255">26702 11355 958 0,'0'0'318'15,"0"0"-34"-15,0 0 4 0,0 0-39 0,0 0-28 16,0 0 44-16,0 0-37 0,0 0-9 0,0 0-7 15,0 0-16-15,0 0-6 0,0 0-17 16,0 0 0-16,0 0-2 0,0-12-2 0,0 12-9 16,0-15 6-16,-2 14-1 0,-1 0-17 15,1-2-2-15,0 1-19 0,-1 2 11 0,1-3-15 16,1 3 11-16,-1-3-23 0,0 2 8 16,1-1-16-16,0 0 0 0,1 0-22 0,0-1-6 15,0 2-10-15,2-2 0 0,0 0-8 16,2 1-7-16,8-5 5 0,-1 3-21 0,3-2-12 15,-2 4 10-15,8 1 2 0,1 0 9 16,0 1-25-16,-11 0-3 0,6 0-10 0,1 0 20 16,1 0-25-16,17 14 19 0,-22-6-2 15,5 1-7-15,-8 3-7 0,1-2 19 0,-3 1-16 16,-1 2-8-16,-5 2 20 0,-1-4 1 0,-1-11-8 16,0 15 1-16,0 0-16 0,-19 20 22 15,8-18-24-15,-1-1 15 0,3-2 7 0,-6 0-23 16,1 1 2-16,-1-4-4 0,2-1 12 15,-1 0-12-15,2-2 3 0,2-4 12 0,-1 0-1 16,3-2-4-16,1 1-1 0,1-2 10 0,-3 2 0 16,3-2-8-16,1 0 2 0,-1 0 18 15,-1 1-24-15,0-1-3 0,2 2 4 16,1-3-14-16,0 1 6 0,1 0 15 0,-1 2-1 16,1-3 0-16,0 0 8 0,1 0-6 0,2 0 10 15,2 0-3-15,0-2 0 0,3 1-1 16,0 1-7-16,13-5-2 0,-2 0 19 15,2 2-4-15,-1 1 1 0,-2 0-3 0,5 1-20 16,-2-3 0-16,-11 4 2 0,3 0-1 0,4 0 23 16,0 0 1-16,16 11-6 0,-15-6-1 15,-1 1-2-15,0 1 0 0,-4-3 0 0,-1 0-2 16,0-1-8-16,-2 1 8 0,0-1 16 0,0-1-8 16,-2-1 9-16,3 0-17 0,-1 1 21 0,-1-1-2 15,3-1-1-15,3 0-13 0,1 0 9 16,-1 0 1-16,1 0 11 0,13-11-7 0,-15 8 0 15,3-4-13-15,-5 3 10 0,-2 0 8 16,1-1-11-16,2-4-9 0,-1-1-7 0,0 0-7 16,2-2 24-16,-5 5-26 0,-1 0 13 0,1 0-3 15,-1 2-14-15,-2-2 10 0,-1 2-32 16,1 1 3-16,-1 0-75 0,-2 1-30 0,2-2-20 16,-2 1-37-16,0 2-44 0,0 2 22 0,0 0-113 15,0 0-39-15,0-9 32 0,0 9-283 16,0-6 30-16,-12-4 60 0,7 7 25 0,-6-5 59 15,-3 3 13-15,2 2 34 0,4 0 13 16,-1 1 36-16,-10-1 20 0,2-1 16 0,-2 2-11 16</inkml:trace>
  <inkml:trace contextRef="#ctx0" brushRef="#br1" timeOffset="551696.6152">26415 12106 834 0,'0'0'324'0,"0"0"-14"15,0 0-26-15,0 0-42 0,0 0-29 0,0 0-26 16,0 0-20-16,0 0 54 0,0 0-28 16,0 0 2-16,0 0 3 0,0 0-19 0,0 0-8 15,0 0-7-15,0 0-4 0,-8-6-13 16,4 4-1-16,2 0-11 0,-1-1-5 0,1 0-20 15,-2 0 3-15,1 1-14 0,0-3-5 16,0 3-8-16,0-1-13 0,0 1-7 0,-1 0 0 16,-1-1-6-16,0 3-5 0,2-2 4 0,-3 2-20 15,2-1 1-15,-1-2-3 0,5 3 6 16,0 0-12-16,-9 0 12 0,0 0-8 16,-10 11 9-16,8-6-12 0,-1 2 8 0,3 1-2 15,-2 3-1-15,3-3-8 0,0 1-1 0,-2 2 9 16,5-2-4-16,0-1-6 0,1 1 1 0,2-2 12 15,0 0-18-15,-3 8-3 0,3-4 6 16,-2 0-1-16,3-2 7 0,0-1-6 0,1 1 3 16,0-1-11-16,0-8 7 0,0 7-9 15,0 4 1-15,12 11 11 0,-2-11-4 0,-2 0-17 16,3-2 11-16,1-1-3 0,4-3 0 0,-2 0-6 16,4-1 7-16,-3-1-14 0,0-2 31 15,4 0-17-15,-4-1-2 0,-6 0 8 0,2 0 5 16,2 0 4-16,-2 0 6 0,3 0-4 0,12-11 38 15,-18 7-17-15,5-2-13 0,-3 1 19 16,3-2-15-16,-4 1 24 0,-1 0-30 0,-2 1-2 16,-1-2 2-16,4-1 10 0,-3-2-17 0,2-1 4 15,-3 1 9-15,-1 2-6 0,-1-1-8 16,0 0 1-16,-1 2 3 0,-1 1 3 0,-1-2-12 16,0 1 2-16,0 7 4 0,0-9 1 15,0-1-14-15,-14-10 2 0,8 8-5 0,-3 1 13 16,1-1-11-16,-2 2 14 0,2 3-27 0,-3-3 5 15,0 3-2-15,1-1 3 0,1 4 6 0,1 1-20 16,-2 3-17-16,-5-5-36 0,1 5 7 16,3-2 6-16,0 2-96 0,2-1-24 0,-1 1-36 15,10 0-41-15,-8 0 22 0,0 0-127 16,-1 0-49-16,2 0 34 0,0 0-258 0,7 0 33 16,-9 0 47-16,-15 17 47 0,14-14 56 0,-1 2 28 15,-1 1 23-15,1 0 45 0,2-2 16 16,-1 4 25-16,-5 0-3 0,4 0 18 0</inkml:trace>
  <inkml:trace contextRef="#ctx0" brushRef="#br1" timeOffset="567134.7559">13014 10728 687 0,'0'0'251'0,"0"0"-32"0,0 0-21 0,0 0-12 16,0 0-20-16,0 0-4 0,0 0 5 0,0 0-6 16,0 0-19-16,0 0-14 0,0 0 0 15,0 0-18-15,0 0-18 0,0 0-2 0,0 0-1 16,0 0-18-16,0 0 3 0,0 0 16 15,0 0-29-15,0 0 16 0,0 0-32 0,0 0 17 16,0 0-19-16,0 0 44 0,-4 4-31 0,0-6-30 16,1 0 14-16,0-3 0 0,-1 2 13 15,-1 0 5-15,-6-4-23 0,-1-2 2 16,3 2-19-16,0-1 31 0,0 1-16 0,-1-1-6 16,-1-1-14-16,-2 2 8 0,4 0-1 0,-5-2 5 15,6 1 6-15,-2-2-3 0,-2 1-3 0,2 0-3 16,3 0-1-16,0 3 0 0,-7-3-18 15,3-3-5-15,-2 3-11 0,1-1 2 0,2-1 2 16,-3 1 16-16,-4-2 1 0,3 2-10 0,1-1-16 16,-1-2 32-16,-1-1-15 0,0-2 1 15,1 0 24-15,-2 0-1 0,-2 0-36 0,0-1-5 16,0 0 9-16,1 2-2 0,0-1 3 16,-1-2 1-16,0 2 30 0,-2 1-3 0,0-2-2 15,0 1-15-15,2 1-8 0,-2 0-12 16,0 2 13-16,3 0 11 0,-2-1 0 0,3 1-19 15,-4-1 24-15,3-1-24 0,-1 3 14 0,1-2-1 16,3 2-1-16,-3-2 2 0,1 3 22 0,-3-3-2 16,2 3-2-16,-1-2-11 0,-1 1-1 0,1 2 0 15,0-1-4-15,0 0-4 0,0 1-13 16,1 0 18-16,2-1 5 0,-1 2-3 0,1 0-10 16,-1-2 2-16,2 1-1 0,-3-1 11 15,5 0-4-15,-3 0-1 0,0-1 13 0,-1 2-2 16,-2-4-16-16,0 3 1 0,1-3 4 0,-3 5-1 15,1-4 7-15,1 1-8 0,-3 2 0 16,3 1-3-16,-1-1-13 0,0-2 1 0,3 3 1 16,-2 1 5-16,4-2 12 0,-3 2-1 15,4-3 1-15,-4 7-19 0,1-5 1 0,0 0 2 16,1-1 14-16,1 6-10 0,-2-6 0 0,-2 3 24 16,0-1 6-16,2-4-3 15,-1 5-1-15,-2-3-4 0,-1 0-8 0,6-1-1 0,-6 6 0 16,3-3 18-16,0-1 7 0,1 1-15 0,3-1-9 15,-3 3-3-15,3-1 9 0,-2 0 4 16,1 3-26-16,-1-1 27 0,5 0-8 0,-1 2-8 16,-5-4 5-16,1 2 4 0,0 0 2 15,-1 1-6-15,0-2 1 0,-1 0-10 16,-3 3 15-16,1-2-7 0,0 1-15 0,0-1 28 16,0 0-4-16,1-2-8 0,-2 2-10 0,4 0 15 15,-1-2-12-15,0 2 11 0,0-2-11 0,6 4 20 16,-6-2 5-16,2 1-14 0,2-1 9 15,4 2-9-15,-7-2-2 0,0 0 3 16,2 0 16-16,2 1-14 0,-1-2 2 0,1 2-5 16,2 0-2-16,-1 2 5 0,-2-3-7 0,-1-1 0 15,2 3 7-15,-1-2-4 0,0 1-9 16,3 2 0-16,0-1 12 0,0 1-6 0,2-1 4 16,1 0 0-16,1 1-4 0,-2 0-4 0,-7 0-4 15,-2-3-6-15,4 3 20 0,-3-1-15 16,3-1 12-16,-2-2-9 0,3 5 8 0,0 0-20 15,1-1 16-15,-4-3-1 0,-3 3-13 0,5 1 14 16,0-3 0-16,4 2-4 0,1-1 13 16,1 2-5-16,-1-1-6 0,2 0 27 0,1-1-9 15,-1 3 1-15,1-2-13 0,-1 0 12 16,1-1-12-16,-1 2 6 0,1 0 3 0,1-2-14 16,-1 3 10-16,-1-2 1 0,2 0-8 0,-2 1-6 15,1-1 7-15,-1 0-4 0,0 0-1 0,0 1 2 16,1-1 4-16,0-1-6 0,-1 3 13 15,2 0-10-15,-1-1 5 0,0 0-4 0,2 0-9 16,-1 0 4-16,1-2-2 0,0 3 0 16,0-2-1-16,1 2 2 0,-1-1 0 0,0 1-9 15,3 0 16-15,0 0-11 0,0 0-1 0,0 0 10 16,0 0-6-16,0 0 6 0,0 0-5 0,-7 0-1 16,7 0 4-16,0 0 3 0,0 0-7 15,0 0-4-15,0 0-15 0,0 0-29 0,0 0-30 16,-6 0 8-16,0-5-62 0,7 8-27 0,0-3-19 15,0 2-12-15,0-1-37 0,1 1 21 16,1 3-277-16,0-3 4 0,2 3 38 0,0-2 53 16,9 4 28-16,1 0 17 0,1 0 27 0,6 1 12 15,3 1 20-15,0-4 12 0</inkml:trace>
  <inkml:trace contextRef="#ctx0" brushRef="#br1" timeOffset="569381.2676">29097 11305 465 0,'0'0'401'16,"0"0"-27"-16,0 0-47 0,0 0-5 15,0-12-42-15,0 12-6 0,0 0-30 0,0 0-18 16,0 0-43-16,0 0-17 0,-14 0 18 0,14 0-7 15,0 0-4-15,-25 8-6 0,19 8-15 16,1-3-4-16,0 4-17 0,1 0 6 0,0-1 2 16,2 1-16-16,1-4-20 0,1-13 10 15,0 12-11-15,0-4-18 0,0 1 4 0,18 10-21 16,-7-10 2-16,1-5-5 0,-1-3-4 0,1 1-6 16,-2-2-17-16,5 0-2 0,2 0-2 15,21-14-7-15,-17 4-7 0,-2 2 2 0,0-3-6 16,0 2-17-16,-5-3 8 0,2-1-12 0,-1 2-2 15,-2-2 6-15,-2 4-13 0,-1-2 17 16,-1 4-9-16,-7-1 11 0,2 0-4 0,-1 4-1 16,-1-1 2-16,-2-1-13 0,2 4 12 0,-2-1-2 15,0 1 2-15,0-2-3 0,2 1-6 0,-2 0 12 16,0 1 0-16,0 2 3 0,0 0-14 16,0 0 11-16,0 0 16 0,0 0-8 0,-6-7-3 15,5 7 17-15,0 3-12 0,0 1 0 16,-1 1 4-16,1-1 0 0,0 3 13 0,-1 9-20 15,2 3 7-15,-3 1 8 0,2-2-16 0,1-7 4 16,0 3 9-16,0 5-1 0,0 0-8 16,11 25-7-16,-7-22 10 0,0-1 3 0,-1-1-6 15,-1 0-8-15,0-1-9 0,0 1 9 0,3-4 10 16,-4-3-13-16,-1-2 10 0,0-11-17 16,0 8 13-16,0 1-8 0,0-1 7 0,0-2-12 15,0 1 7-15,0-7 0 0,-13 24 6 16,9-15-8-16,-3-4 14 0,1 0-10 0,0-1 1 15,0-1 5-15,-2-2 8 0,-7 7-17 16,3-6-3-16,0-1 15 0,-1-1-18 0,13 0 7 16,-10 0 15-16,-4 0-2 0,1 0-15 0,-14-11-7 15,12 5 24-15,4 2-27 0,4-1 10 16,-1 2 8-16,3-3 7 0,-1 1-5 0,2 1-14 16,0-1 8-16,-3-7-15 0,3 4 8 0,1-1-21 15,0 2-24-15,0-1-21 0,2 2-14 16,1 6-55-16,0 0 15 0,0-13-101 0,16-11-37 15,-11 14-77-15,4-2 28 0,3 2-233 0,-1 2 33 16,2 1 52-16,-1 0 29 0,4 1 33 16,-1 2 31-16,3 1 22 0,-8 3 5 0,8 0 39 15,3 0 43-15,4 0 23 0</inkml:trace>
  <inkml:trace contextRef="#ctx0" brushRef="#br1" timeOffset="569732.3863">29775 11421 602 0,'-3'-2'421'0,"3"2"-43"0,-2 0-51 16,2-1 32-16,0 1-11 0,-2 0-48 15,2-1-20-15,0-1-12 0,0 2-21 0,2 0-5 16,1 0-31-16,1 1-7 0,2-1-18 16,0 1-18-16,2-1-20 0,0-1 0 0,1 1-32 15,6 0-1-15,2 0-25 0,1 0 2 16,-2 0-8-16,19 10-21 0,-17-7-13 0,-1 0-11 16,-2-1-35-16,-6 0-29 0,1-2-35 0,-2 3-24 15,1-3 8-15,-5 0-129 0,0 0-37 0,-1 3-46 16,0-3 32-16,-1 1-264 0,-2 0 45 15,0 0 40-15,0 1 45 0,-2-1 11 0,-1 2 25 16,-1 0 23-16,-1-1 19 0,-2 0 16 16,1 1 20-16</inkml:trace>
  <inkml:trace contextRef="#ctx0" brushRef="#br1" timeOffset="569972.4994">29754 11548 489 0,'-3'2'451'0,"0"0"-81"0,2 1 67 15,-1-3-19-15,2 5-16 0,2-1-36 0,0-1-3 16,1-1-32-16,1 1-39 0,0 1-11 16,13 5-31-16,1-2-29 0,-2-2-22 0,1-1-34 15,3 1-18-15,0-2-2 0,1 0-8 16,-2-1-42-16,2 1-10 0,-14-3-44 0,2 0-54 16,2 0-49-16,0 0 7 0,1 0-135 15,1 0-51-15,12-12 23 0,-14 11-347 0,-3-2 24 16,2-2 50-16,-6 3 34 0,3 1 44 15,-2 0 43-15,2 1 6 0,-3-2 14 0,1 1 46 16,1 1 27-16,-6 0 7 0</inkml:trace>
  <inkml:trace contextRef="#ctx0" brushRef="#br1" timeOffset="570828.2868">30457 11450 662 0,'2'-3'364'0,"0"1"-17"0,-2 0-22 15,2 1-28-15,-1-2-43 0,0 0-32 16,-1 1 10-16,1-2 10 0,-1 3-32 16,1-1 6-16,-1 1-1 0,0 0-17 0,-1-2-15 15,0 0-5-15,1 2-10 0,-2 1-26 16,0-2-5-16,0 2-17 0,-2-1-5 0,0 1 1 0,-1 0-11 15,1 2-15-15,-1-2 10 0,-2 2-1 16,2 1-8-16,-7 4 1 0,-2 0-6 0,7 0 9 16,-6 1-24-16,1-1 4 0,1 4-5 0,3-3 3 15,-2 2 11-15,3 4-19 0,-3 2 6 16,3-2-24-16,-1 1 2 0,6-3 9 16,-2 2-21-16,4-1 3 0,-2-2-11 15,2-3 11-15,0 1-11 0,0 0 0 0,14 8-14 16,-8-6-4-16,5-1 8 0,3-2 19 0,-5-3-32 15,6 2 26-15,1-3-16 0,-3-2-6 16,1 0 6-16,-3-1-2 0,-2-1 9 0,3 0-7 16,3 0-15-16,16-16 6 0,-16 10-10 0,2 0 0 15,-3-4 13-15,-3 1-1 0,3-3 8 16,-5 1 9-16,1 1-29 0,0-2 24 16,-5 0-11-16,1 2 0 0,0 2 9 0,-5-1-17 15,5-3 18-15,-3 0-3 0,-3 12-1 16,0-9-1-16,0 1-2 0,-12-16-12 0,2 11-1 15,3 1 12-15,-5 4-3 0,1-2-8 0,-5 2 8 16,3-1-10-16,-6 2 1 0,2 0-1 0,-1 2-14 16,-1 1-11-16,2 2-16 0,-2-1-23 15,0 3-42-15,3-1-40 0,3 0-34 0,3 1 16 16,-1 0-114-16,0 0-37 0,-14 11-52 0,17-8 32 16,0-1-242-16,1 4 50 0,-5 0 34 15,4 5 44-15,-2-2 38 0,3 3 26 0,-2 1 25 16,-3 5 9-16,1 0 11 0,-1 2 36 0,0 1 24 15</inkml:trace>
  <inkml:trace contextRef="#ctx0" brushRef="#br1" timeOffset="571834.4917">29699 12312 280 0,'3'-2'411'0,"0"2"-67"0,0-2-45 16,0 2-20-16,2-3-27 0,-1 3-2 0,-2-2-30 15,1-1 25-15,1 1 7 0,0 0-18 0,0-1-5 16,-1-3-13-16,0 3-1 0,-1 0-5 16,1 0-9-16,-1 1-10 0,-1-2-19 0,0-1 5 15,-1 2-22-15,0-1-7 0,2 0-10 0,-2 0 1 16,0 4-20-16,0 0-15 0,0 0 5 16,0-7-10-16,0 7-19 0,-14-12-7 0,10 9 3 15,-1 3-21-15,-1-2 2 0,1 2 7 16,-2 0 2-16,1 0-22 0,6 0-2 15,-12 0 15-15,-14 14-11 0,12-8 9 0,0 2-9 16,1 0-3-16,2 1-2 0,-1 2 2 0,2-1-7 16,1 3 1-16,0-1-13 0,2 1 4 15,0 0 2-15,1 1-1 0,1 0-4 0,2 2-2 16,1-5-1-16,2-11-1 0,0 10-4 0,0-2 0 16,0 0 16-16,0-1 0 0,16 13-5 15,-3-9-24-15,1 0 13 0,-3-5-4 0,3 2 0 16,1-2-2-16,1-1-1 0,0-1 6 0,2-1 5 15,-4-2-1-15,-7-1-1 0,6 0-8 16,0 0 4-16,3 0-7 0,13-10 21 0,-13 5-4 16,-1 1-14-16,-1-3 4 0,2 0 21 0,-6-1-23 15,-2 1 19-15,5-2 8 0,-6 1 5 16,0 1-13-16,2-3-1 0,-3 1-11 0,-1 1 15 16,-3 0-23-16,0 0 9 0,0 0-9 0,-1 2 3 15,-1 6-7-15,0-7 9 0,0-4-13 16,-12-11 7-16,6 9-16 0,-4 0 10 0,1 1-5 15,-1 0 7-15,-2-1-7 0,1 4 19 0,3 1-17 16,-7 3-13-16,5 1 17 0,-6 1 4 0,3 1-26 16,0 0 5-16,2 1 2 0,1 1-65 15,10 0-19-15,-10 0-40 0,-3 0-38 0,-3 0-38 16,4 0 20-16,4 0-162 0,-3 0-67 16,4 0 38-16,7 0-253 0,-7 0 55 0,7 0 47 15,0 6 31-15,0-6 61 0,-11 12 44 16,11-10 11-16,-3 1 53 0,3 3 18 0,-2 2 0 15,0 9-17-15,2-8 63 0</inkml:trace>
  <inkml:trace contextRef="#ctx0" brushRef="#br1" timeOffset="575189.9786">27659 12867 584 0,'0'0'281'0,"14"0"-33"0,-14 0-14 16,0 0-27-16,0 0 4 0,0 0-2 0,0 0-21 16,14 0 14-16,2 2-47 0,-14-3 10 15,-1-1-6-15,1 1-18 0,-1 0 20 0,0 1-9 16,0-2-27-16,-1-1 21 0,1 2-36 16,-2 0 1-16,1-1-7 0,-1 1-33 0,-1-2 16 15,0 2 0-15,0-2-8 0,0 1-2 16,-1-1-14-16,1 1 8 0,-1 0 4 0,0 1-10 15,0-2-8-15,0 2-10 0,-1-2 14 0,-1 3-10 16,1-2-2-16,-1 0-2 0,0 1 1 0,0 1-14 16,0 0 1-16,0 0 3 0,0 0-12 0,5 0 8 15,0 0-14-15,-10 0 3 0,3 0 5 16,-14 12 6-16,8-6-7 0,-1 1 2 0,3 1 0 16,0-1-9-16,1 1 13 0,0 0-2 15,2 0 1-15,-2 3-5 0,3-3-4 0,0 4 5 16,1 1 5-16,-1-1-8 0,3-2 4 0,1 1 0 15,0-2-2-15,3-1 3 0,-2 1-4 0,0 8-9 16,2-3 3-16,0-14 3 0,0 10-5 0,0 3-3 16,15 16 5-16,-9-15-12 0,3-2 9 15,1-2-10-15,1 3 8 0,2-7-1 16,2 2 0-16,-2-1-2 0,3-2-1 0,0-2-9 16,2-1 10-16,-3-2-12 0,-8 0 11 0,6 0-9 15,4 0 6-15,19-13 4 0,-18 5 0 16,1 0-12-16,-1-2 7 0,-4 0 5 0,1-2 3 15,2 0-6-15,-2 0-5 0,-3-3 7 16,-1 3 6-16,1 0 0 0,-4-2-11 0,0 3 15 16,-1 0 3-16,-2 0-7 0,-2 1 18 15,-1 1-21-15,-1 0 13 0,-1 9-17 0,0-7 2 16,0-1 0-16,-12-12 13 0,5 7-2 16,0 3-6-16,-1 0-3 0,-5-2 4 0,1 0-25 15,4 5 20-15,-5 0-10 0,0 0 7 0,-3 2-8 16,2 1 10-16,-3 0-18 0,1-1 8 15,0 3-9-15,3 2 0 0,3 0-2 0,-4 0-6 16,-4 0 2-16,1 0-11 0,-14 10-15 0,13-9-34 16,11-1-6-16,-1 0-24 0,-1 0-40 15,1 0 12-15,2 0-52 0,6 0-37 0,-7 0-49 16,7 0 26-16,0 0-244 0,-9 7-29 16,9-7 41-16,6 1 16 0,-2-2 33 0,1 2 30 15,2 0 28-15,11 3 40 0,-9-4 48 0,19 8-16 16,-11-4 38-16</inkml:trace>
  <inkml:trace contextRef="#ctx0" brushRef="#br1" timeOffset="575853.2536">28238 13196 1042 0,'2'0'391'0,"0"1"17"0,0 0-51 0,-1-1-46 16,1 1-31-16,0-1-48 0,-1 3 4 15,0 0 5-15,-1 0-22 0,-1 2-25 0,0 1-6 16,-1 11 4-16,2-11-15 0,-12 16-17 16,7-8-18-16,-5 2-6 0,1-1-6 15,0-2-23-15,0 1-15 0,0 0 2 0,4-4-16 16,-1-3-16-16,-1-2-35 0,2 1-37 0,-2-2-42 16,5-2-33-16,-1 1 8 0,0-3-181 15,2 0 23-15,-1 2-271 0,2-2 3 16,0 0 13-16,-1-6 52 0,4 3 35 0,0-2 22 15,1 2 25-15,7-9 18 0,2 0 21 0,-1 2 14 16,3-2 17-16</inkml:trace>
  <inkml:trace contextRef="#ctx0" brushRef="#br1" timeOffset="576874.022">28531 12968 456 0,'0'-4'376'0,"0"1"-48"16,-2-2-18-16,3 0-25 0,-2 3-4 15,0-1-44-15,0-1-8 0,1 3-45 0,-1-1-2 16,0 0-19-16,1-2 4 0,-1 2-16 15,1 0-32-15,-1 0-13 0,0 0-3 16,2-1-5-16,-2 2-7 0,1 0 20 0,0 1-40 16,0 0 23-16,0 0-19 0,0 0 15 0,0 0-17 15,0 0 11-15,0 0-6 0,0 0-2 16,0 0 4-16,0 0-8 0,0 0-3 0,0 0-6 16,0 0-10-16,0 0 1 0,0-7-6 0,0 7 2 15,0 0-13-15,0 0 4 0,0 0-6 0,0 0-14 16,0 0 4-16,0 0-1 0,0 0-6 15,0 0-1-15,0 0-10 0,0 0 4 16,0 0 10-16,0 0-11 0,0 0-8 0,0-6 2 16,0 6 2-16,0 0 0 0,0 0-8 0,-7-7 11 15,8 7-7-15,-1 0-7 0,0 0 12 16,0-1-8-16,1 1 4 0,-1 0 11 0,-1 1-20 16,2-1 12-16,-1-2-15 0,0 2 13 0,0 0-4 15,0 0 8-15,0-1-5 0,-1 2-4 16,0-1 9-16,1 0-10 0,0 0-9 0,1 0 2 15,-1 1 10-15,0-1-15 0,0-1 16 16,-1 2-9-16,1 0 0 0,0-1-3 0,0 0 3 16,0 0 5-16,0 0-7 0,0-2 13 0,0 3-16 15,0-1 7-15,0 0-6 0,0 0 3 0,0 0-10 16,0 0 11-16,0 0 0 0,-1 0 8 0,1 0-15 16,1 0 3-16,-3 0-2 0,2 0 2 15,1 0-13-15,-2 0 25 0,3-1-25 0,-2 0-1 16,0 2 17-16,-1-1-13 0,2 0 12 0,-1 0 4 15,0 0 9-15,-1 0-14 0,2 0 8 16,0 0-10-16,-1 1 18 0,0-1 6 0,-1 0-17 16,3 1 11-16,-3-1-7 0,0-2-18 0,1 2 21 15,0 0-6-15,0 1 0 0,0-1 9 16,0 1 0-16,0-2 0 0,0 1-7 0,0 0-1 16,0 1 0-16,0-1 9 0,0 0-11 0,1-1 12 15,-2 2 3-15,2-2-6 0,-1 1-1 16,0 1 0-16,0-1-10 0,0 0 5 15,-1 0 2-15,1-1 3 0,0 2-6 0,0-3 7 16,1 2-9-16,-1 1 17 0,0-1-16 0,-1 1-4 16,1-2-12-16,1 1 8 0,-1-1-22 0,-1 2 7 15,1-1-3-15,1 0 1 0,-1 0-11 16,0 0 1-16,0 0 7 0,1 1-8 0,0-1-20 16,-1 0-7-16,0 0 26 0,-1 1-4 0,1-2 8 15,1 2-5-15,-2-1 7 0,1 1 5 16,0 0-2-16,-1 0 4 0,1-1 28 15,-1-1-10-15,0 0 0 0,1 2 1 0,0-1-16 16,-1 0 10-16,1 1-2 0,0 0 10 0,0-1 18 16,0 0-29-16,0 0-6 0,0 0 11 15,0 2 15-15,0-4-4 0,0 2 5 0,0 0-18 16,-1 0 35-16,1 0-18 0,0 0-12 0,0 0-8 16,0 0 36-16,0 0-37 0,0 0 34 15,0 0-24-15,0 0 8 0,0 0-16 0,0 0-12 16,0 0-10-16,0 0-15 0,0 0-22 0,0 0-28 15,0 0-30-15,0 0-65 0,0 0 19 16,0 0-232-16,0 0-14 0,0 0 38 0,0 0 7 16,0 0 12-16,0 0 44 0,0 0 31 15,-24-3-27-15</inkml:trace>
  <inkml:trace contextRef="#ctx0" brushRef="#br1" timeOffset="578433.2265">27757 12851 651 0,'0'0'280'0,"0"0"-16"16,0 0-26-16,0 0-3 0,0 0-17 0,0 0 7 15,0 0-19-15,0 0-44 0,0 0 8 0,0 0 20 16,0 0-24-16,0 0-20 0,-16-16-15 16,15 16 3-16,0-2-3 0,0 2-15 0,-1 0 1 15,1 0-19-15,2-1 11 0,-2 1-14 16,0 1-22-16,1-4-1 0,0 3 9 0,1 0-8 16,-1 0-28-16,1 0 19 0,1-1-8 0,0 0-10 15,0 2 3-15,1-1-15 0,-1 1 1 0,0-1-11 16,1 0-1-16,-1 3-13 0,2-2 24 15,0 3-13-15,-2-1 12 0,3 11 0 16,-3-2 7-16,-1 0-7 0,-1 0 0 0,0-3 4 16,0 6 4-16,0 4-7 0,-13 21-4 0,6-17 11 15,1 2-5-15,0 0-5 0,-2-1-2 16,-2-4 2-16,4 2-2 0,1-2 2 0,-4 1 3 16,-1-3 9-16,-1 0 0 0,-4 0 5 0,1-1-3 15,-2 2 4-15,-3 0-15 0,1-2 11 16,0-2-18-16,-2 1 9 0,-1-3-8 15,0 1 5-15,1-2 0 0,1-2-6 16,2 1-10-16,2-4-6 0,0 2 3 0,1-3 5 16,-2 1-7-16,6-3-4 0,3-2 11 0,1 0-2 15,1 1-1-15,1-3 0 0,1 1 4 0,-1-1 0 16,4 0-21-16,0 0 15 0,0 0-2 16,0 0-1-16,-6-4-7 0,7 0 9 0,2 4-8 15,0-3 2-15,2 3-18 0,0-3 17 0,-1 1-11 16,2 0 4-16,0-1 3 0,0 1 4 15,0 0-4-15,9-1-8 0,-2 0-1 0,-2 2 13 16,-1 0-13-16,1-1 5 0,-2 2-6 16,3 0 4-16,5 0 11 0,1 0-14 0,0 0 3 15,1 0 11-15,19 12-12 0,-18-6 0 0,-2-2-1 16,0 2 20-16,-1 0-19 0,-1-1 20 16,0 0-10-16,-4-1 1 0,-2-1-8 15,-2-1 6-15,0 1-5 0,-1-3 13 0,-1 0-9 16,0 1 0-16,0-1 0 0,0 0 7 0,1 0 6 15,2 0-17-15,9-10-4 0,-12 7 10 16,0-2-18-16,-1 0-10 0,0 0-23 0,6-1-29 16,-5-1-31-16,-1-2-12 0,-1 2 11 0,-1 1-84 15,0 0-30-15,-3-1-43 0,1 2-67 16,1-2 32-16,-1 2-224 0,0-2 21 0,1 1 43 16,2-8 42-16,2 3 10 0,0-1 71 0,4-1 8 15,3 1 41-15,4 0 9 0,4 0-18 16</inkml:trace>
  <inkml:trace contextRef="#ctx0" brushRef="#br1" timeOffset="579117.038">28512 12899 681 0,'2'-3'305'16,"0"0"-39"-16,-1 1-7 0,2 0-26 0,0 0-7 16,-1-1-24-16,-1 1 10 0,1 1-8 0,-1-1-24 15,1-1 23-15,-1 3-20 0,1-2-16 16,-2 2-3-16,0-2-18 0,1 1-13 0,0-1-13 16,-1 2-8-16,0-1 5 0,-1 2 3 15,-1 1-7-15,1 1 2 0,0-1-11 0,-2 2-12 16,0 1 6-16,1 0 4 0,-4 9-5 0,1-1-12 15,0-2 19-15,1 5-24 0,0-1 15 0,-1 1-16 16,1 2 13-16,1-2-13 0,0 1-3 16,2 0-16-16,0 2 9 0,1-6-12 0,0 1 4 15,0-5-25-15,0 2 16 0,0 3-16 0,13 13 8 16,-7-13-6-16,2-4 3 0,1 2-11 16,0-7 9-16,0 0-15 0,2-5 8 15,-1 1-10-15,-10-1-4 0,14 0-5 0,2 0 9 16,19-14-4-16,-17 4-3 0,-1-1-7 15,3-4 13-15,-1-2 4 0,-1 0-7 0,-3 0-13 0,1-4 6 16,-3 0-6-16,-1 0 26 0,-3 2-4 16,-2 2 12-16,-3-1-18 0,-2 1 17 0,-2 9 2 15,0-4-23-15,-13-8-3 0,4 8-9 16,-3 3 10-16,-5 1-3 0,-2 2 4 0,-1 3-40 16,-2-2-12-16,0 2-42 0,-2 3-50 15,1-3-46-15,13 3 16 0,-4 0-112 0,-5 0-66 16,3 0 32-16,-3 0-286 0,3 0 26 0,-16 14 36 15,16-8 67-15,0 1 21 0,-1 0 61 16,-3-1 12-16,3 3 26 0,-3-6 12 16,-3 3 17-16,-1 0-12 0,-2-3 27 0</inkml:trace>
  <inkml:trace contextRef="#ctx0" brushRef="#br1" timeOffset="579711.1289">27279 12726 320 0,'4'-4'412'0,"0"-1"-60"0,-1 2-36 16,0-2 29-16,0 3-46 0,-2-1-26 0,1-1 11 15,0 1-10-15,-2 3-46 0,2-3-12 0,-3 1-18 16,0 1-4-16,-1 0-10 0,-1 3-15 16,-1-2-13-16,0 1-1 0,-3 1-4 15,-8 5-11-15,0 3 7 0,-2 0-23 0,-2 0 7 16,-1 5-22-16,0 1 11 0,1 2-12 0,0-2-2 16,-1 2-14-16,-2 1 8 0,2 0-5 0,-1 4-11 15,2 3-14-15,-2 4 7 16,1-3-18-16,3 7 3 0,1-3-7 0,2 0-8 15,2 3-8-15,3-1 2 0,3 1-4 0,3 0-12 16,3-2 10-16,0-15 3 0,0 7-22 0,14 31 3 16,2-24-12-16,-4-1-42 15,6-2-23-15,1 0-26 0,3-1-14 0,2-1-48 16,6-2 14-16,-1 0-109 0,0-4-28 0,2 1-65 16,2-4 28-16,3 0-240 0,0-2 14 15,1-2 40-15,5-2 47 0,2-3 44 0,4 5 4 16,0-4 60-16,4-5 15 0,1 1 23 15,3-3-10-15,-26-2 41 0</inkml:trace>
  <inkml:trace contextRef="#ctx0" brushRef="#br1" timeOffset="580259.5919">28783 12741 229 0,'-2'-2'402'16,"0"0"-66"-16,2-2-41 0,1 2-39 15,2 0-19-15,1-1-5 0,0 3-15 0,3 0-25 16,1 0 21-16,0 0-25 0,3 0 7 15,4 0 3-15,3 0-19 0,18 11 7 0,-17-7-15 16,-1 6-4-16,1 2-9 0,-2 4-13 0,1 2-5 16,-4 1-18-16,1 4-4 0,-1 2 6 15,0 4-16-15,-1 1-14 0,1 3 2 0,-1 4 3 16,-3 1-20-16,0 1 6 0,-2-1-14 16,-2 2-15-16,-2-2 2 0,-2-2-10 15,-2-21 4-15,0 11 4 0,0 0-27 0,-20 31 6 16,7-30-26-16,0-3-44 0,-6-2-37 0,-5-2 5 15,-3-2-136-15,-10-2-53 0,2-3 25 0,-8-2-328 16,-4 0 48-16,0-1 40 0,-5-1 2 16,1-2 51-16,2 2 42 0,-2-5 24 0,-1 0 6 15,0-4 20-15,-1 3 32 0,26-3-6 0</inkml:trace>
  <inkml:trace contextRef="#ctx0" brushRef="#br1" timeOffset="582162.1784">27860 12867 320 0,'0'0'119'0,"-16"0"-19"0,16 0 37 0,0 0-9 15,0 0-6-15,-12 0 19 0,12 0-2 0,-19-5-3 16,17 7 3-16,0-2 16 0,0 0-12 16,0 0-6-16,1 0 12 0,3-2-2 0,-3 2-14 15,0-3-1-15,0 3 3 0,1 0-18 16,0 0 21-16,-1 0-1 0,1-1-25 0,0 0-16 15,0 1 13-15,0-1 1 0,0-1-11 0,1 2-11 16,-1-1-9-16,0-1 6 0,1 1 24 0,0 1-44 16,1 0 9-16,0-3-1 0,0 3 6 15,-1 0-31-15,1 0 9 0,2-1 0 16,-2-1 5-16,3 2-4 0,-2-1-22 0,0 2-3 16,1-1 15-16,-1 1-4 0,0 1-4 0,0 1-6 15,1 1 9-15,0-1-10 0,-1 2 1 0,0 0 3 16,-1 2 14-16,4 8-5 0,-1 1-4 15,-1-1 11-15,-2 2-14 0,-1 0 13 0,-1-10 4 16,0 5-9-16,0 2 4 0,-11 15-4 0,4-14-10 16,0 0-2-16,-2-3 5 0,0-2 0 15,-2 4-1-15,-1-7-14 0,0 2 2 0,-1-3-3 16,2-2-8-16,1 0 12 0,-1-2-4 0,2 0-3 16,0-2-7-16,-1 0-6 0,1 0 7 15,-6 0 0-15,-2 0-8 0,-1 0 5 0,1 0-3 16,-1 0-11-16,2 0 3 0,2 0 6 0,2 0 2 15,-11-11-19-15,15 10 17 0,1 1-8 16,0-1 8-16,1-1 2 0,0 1-12 0,1-1 13 16,0 0-8-16,0-1 10 0,-1 1-17 15,3 0 11-15,-1-1-4 0,1-1 0 0,0 0-2 16,1 1 2-16,-1-2 2 0,1 1-6 0,1-1 6 16,1 1-10-16,0-2 8 0,0 1 2 0,0 5 1 15,0 0-4-15,0-8-2 0,0 0-6 0,12-14 13 16,-6 12 0-16,1-2-6 0,1 0 3 15,0 1-9-15,-3 2 5 0,1 1-4 0,0 1 9 16,-1 2-2-16,-1 0 6 0,0 1-18 16,1 0 3-16,-1 0 3 0,8-5 3 0,-4 5-4 15,0-2 9-15,6 1-11 0,-7-1 0 16,1 3 8-16,0 0-7 0,1 1 1 0,3-7 11 16,0 5-13-16,-3 2 4 0,-1 2 9 0,-1-2 0 15,2 2 3-15,-3-3-10 0,-1 1 11 16,-5 2 0-16,0 0-7 0,8 0 6 0,-1 0-7 15,0 0-2-15,0 0-1 0,-7 0-1 0,9 0 7 16,-2 0-2-16,0 0 0 0,0 0 17 16,5 9-11-16,-5-7-3 0,-1 1 9 0,7 2 11 15,-2 1-12-15,-3-3-3 0,-2 1-4 16,0 0 15-16,0-1-12 0,0 0 7 0,-2 1-8 16,-2-2 18-16,1 2-14 0,-1 1 5 15,1 1-2-15,-1-1 10 0,-1 0 2 0,1-1-12 16,-2 3 16-16,0 1-10 0,1-1-6 0,-1 12 8 15,0-11 5-15,0 2-9 0,0 4 3 16,-12 17 0-16,8-16-12 0,1-3 14 0,-2 3 6 16,-1-2-9-16,2 1-13 0,-1 0 8 15,0-2-14-15,-1 5 21 0,0-3-9 0,2-3 0 16,-5 1-6-16,0 1 11 0,-1-1-19 0,-1 1 8 16,0-1-11-16,-1 0 19 0,1-4-17 15,-3 4 10-15,0-1-10 0,-3 1 12 0,1-2-10 16,-2 2 4-16,2 3-26 0,-2-6-4 0,3 1-29 15,-2-1-10-15,3-2-31 0,0 4-29 16,5-6-26-16,2-1 17 0,0-1-110 0,2-1-29 16,-1-1-50-16,2 1 30 0,1-1-254 15,-1 1 24-15,0 0 17 0,0 0 40 0,1 0 57 16,1-2 30-16,-2 3 24 0,2-1 23 16,0 0 21-16,-1 1 13 0,1 0 8 0</inkml:trace>
  <inkml:trace contextRef="#ctx0" brushRef="#br1" timeOffset="587017.0029">23659 13970 231 0,'0'0'361'0,"0"0"-77"15,0-12-32-15,0 12-26 0,0 0-1 16,0 0-28-16,0 0-13 0,0 0-17 0,0 0 5 16,0 0-5-16,0 0-21 0,0 0 12 0,0 0-13 15,0 0-8-15,0 0-14 0,0-12-13 0,0 12-13 16,0 0 38-16,0 0-31 0,0 0-10 15,0 0-10-15,0 0 1 0,0 0-25 0,0 0-6 16,0 0-6-16,0 0 14 0,0 0-7 16,0 0-24-16,0 0 22 0,0 0-7 0,0 0-4 15,0 0-20-15,0 0 1 0,0 0 22 16,0 0-6-16,0 0-14 0,0 0 8 0,0 0-21 0,0 0 11 16,0 0-28-16,0 0 8 0,0 0 11 15,0 0 8-15,0 0-6 0,0 0-23 0,0 0 23 16,0 0-10-16,0 0 12 0,0 0-11 0,0-14-5 15,0 14 6-15,0 0 4 0,0 0 10 16,0 0-14-16,0 0 16 0,0 0-27 0,0 0 14 16,0 0 0-16,0 0 1 0,0 0-12 15,0 0-14-15,0 0 20 0,0 0 4 0,0 0-13 16,0 0 11-16,0 0-13 0,0 0 22 16,0 0-4-16,0 0-6 0,0 0-17 0,0 0 25 15,0 0-12-15,0 0 0 0,0 0 8 0,0 0-33 16,0 0 13-16,0 0 14 0,0 0-8 15,0 0 20-15,0 0-13 0,0 0-2 0,0 0-13 16,0 0-11-16,0 0 22 0,0 0 5 0,0 0 9 16,0 0-6-16,0 0-7 0,0 0 6 0,0 0 7 15,0 0-30-15,0 0 12 0,0 0-3 16,0 0 15-16,0 0 9 0,0-12-9 0,0 12-11 16,0 0 15-16,0 0 6 0,0 0-14 0,0 0-10 15,0 0 22-15,0 0 13 0,0 0-23 16,0 0-2-16,0 0 10 0,0-13-2 0,0 13-8 15,0 0 3-15,0 0 10 0,23-17-13 0,-22 15 8 16,0 1-5-16,0-1-10 0,1 1 17 0,-1 0-12 16,-1-2 15-16,2 3-1 0,-2-2-4 15,1 1-5-15,0-1 13 0,-1 0-7 0,2 1 12 16,-1 0-11-16,0-2 6 0,0 3-11 0,0-2 12 16,-1 2-12-16,2-1 3 0,-2 0 5 15,0 0-8-15,0 1-12 0,0-1 4 0,1 0 5 16,0 0 4-16,0 1-10 0,-1-1 18 15,1 1-19-15,-1 0 5 0,0 0 7 0,0 0-2 16,0 0 1-16,0 0 0 0,0-2 1 16,-1 1 3-16,1 1 9 0,1 0-19 0,-1 0 6 15,0 0 7-15,0 0-6 0,0 0 5 0,1 1 0 16,-2-1-9-16,2 0-5 0,0 0 9 0,-1-1 6 16,0 2 0-16,0-2-15 0,0 1 5 15,0 0-3-15,-1 0 5 0,0 0-1 0,1 0-2 16,0 0 4-16,2 0-2 0,-2 0-13 15,-1 0 4-15,2 0 0 0,-2 0 8 0,2 1-15 16,-1-1 5-16,-1 1 3 0,2-3 2 0,-1 2 4 16,1 1 1-16,-2 0-6 0,1-2 8 0,0 1 1 15,1 0 1-15,-1 0-2 0,0 0-9 16,0 0 5-16,1-1-2 0,-2 1 3 0,1 0-5 16,1-1 5-16,-2 0-7 0,3 1-3 15,-2 0 14-15,0 0-15 0,0 0 13 0,0 0 0 16,0 0-11-16,0 0 3 0,-1 0 3 0,2 0 4 15,-1 0-7-15,-1-2-2 0,2 1-6 0,-2 2 3 16,1-2 7-16,0 1 3 0,1 1 1 16,-1-1 0-16,0-1-16 0,0 1 9 0,0 0 1 15,1 0 4-15,0 0-6 0,-1 0 5 0,0 0-4 16,0 0-5-16,0 0 2 0,0 0 0 16,1 0-3-16,0-3 6 0,-1 4 3 15,0-1-6-15,0-1 0 0,1 1 3 0,-1 0 2 16,0 0-5-16,0-1-6 0,1 1 2 0,-1-1 2 15,0 1-1-15,0 0 4 0,1 0 0 16,0 0-9-16,-1 0 2 0,1-1 9 0,-1 1-3 16,0-1 8-16,0 1-11 0,1 0 12 0,-1 0-5 15,1-1-8-15,-1 1 16 0,0 0-6 16,0 0 5-16,1-1 1 0,-1 1-19 0,3 0 13 16,-6 0-1-16,4-1 1 0,-1 1-2 0,0 0-2 15,-1-1-1-15,1 1-1 0,1-1 1 0,-1 1 8 16,0 0-13-16,0 1 3 0,2-2-13 15,-2 1 13-15,0 0-15 0,0 0 8 0,1 0 0 16,-2 0 3-16,2 0 0 0,-1 0-3 0,0 0 2 16,1 0-5-16,-2 0 5 0,1 0 1 15,0 0-2-15,0 0 5 0,-1 0 7 0,1 0-9 16,1 0 5-16,-2-2 4 0,1 2-3 16,1 0 7-16,-1 0-3 0,0 0-11 15,0 0 8-15,0 0 5 0,0 0-10 0,0 0 3 16,0 0 4-16,0 0 8 0,0 0 1 0,0 0 8 15,0 0 11-15,-16 32 1 0,8-13-6 16,1 2 16-16,-6 2-15 0,2 0 2 0,0 1 7 16,2 1-9-16,-1 1 0 0,1 0-2 0,2 1-3 15,0-3 5-15,2-1-13 0,2-2 11 16,3-12-15-16,0 4 1 0,0 2 8 16,0-2-8-16,12 8 3 0,-8-16-2 0,1-1 8 15,3-1-10-15,0-2 3 0,0 0-3 0,-1-1 3 16,12 3-7-16,-10-3-9 0,6 0 15 0,0 0-7 15,15-13-4-15,-19 10-3 0,2-4 13 16,-3 0-4-16,2 0 2 0,-3-2-11 0,0-1 8 16,-1 2-11-16,1-3 15 0,-4 1-7 0,0 2-4 15,-1 1-3-15,-1 1 6 0,1 0 7 16,-2 1-6-16,-1 1-3 0,1-1 7 0,0 3-3 16,-1-1-7-16,0 2-3 0,0 1-2 15,-1 0-1-15,-1 3 10 0,0 1-1 0,0 2 4 16,0-1-4-16,0 1 0 0,1 2 5 15,0 1-3-15,0 5-9 0,0 0 5 0,16 14 5 16,-8-15 4-16,1-1-5 0,1-2 4 16,3-4 5-16,-1-2 0 0,-1-1-3 0,-11-3-6 15,17 0 11-15,1 0 0 0,19-13-3 0,-19 3-11 16,2-3 10-16,-1-1 0 0,-1-1-9 0,-1-1 1 16,-3 0 8-16,0 0-1 0,-1-1-9 15,-3 2 13-15,-3-1 0 0,0 2-2 0,-5 3-15 16,-2 11 13-16,0-10-6 0,-11-10-6 15,6 11 12-15,-3 1-12 0,-3 0 9 16,0 1-6-16,1 0-2 0,2 3 3 0,2 0 4 16,1 2 6-16,0-1-6 0,2 3-14 0,0-3 2 15,0 2 2-15,1 0 5 0,1 0-14 0,1 0 10 16,0 1 1-16,4 1 5 0,-1-1-2 0,2 0-3 16,2 0 7-16,2 0-9 0,12 0 1 15,-10 0-14-15,7 0-2 0,3 0-1 0,27-10 1 16,-21 4 5-16,-1-1-8 0,-1 3 0 15,0-4-9-15,-1-1 11 0,-2 1-2 0,-4-2-10 16,0 1-3-16,-2-2 2 0,-3 0 5 0,-2-1-1 16,-2 0 2-16,-4 2 2 0,-3 1 10 15,-1-1-13-15,-1 10 22 0,0-7-4 0,0 7-2 16,0-8-3-16,-12-4-2 0,7 12 5 0,-2-2 16 16,0 1-2-16,0 2-5 0,-2-1-11 15,-15 11 14-15,8-2 15 0,4 2-6 0,-2 4 4 16,3 2 11-16,0 2-10 0,1 3 0 15,3 0 1-15,1 2 7 0,0 2 1 0,4-1 3 16,1 1-2-16,1-4-3 0,0-12 7 16,0 5-10-16,14 18-3 0,-9-16 2 0,-2-7-5 15,1-1 11-15,-2-3 9 0,0 0-1 0,1-3-9 16,1-2 11-16,-1 0-4 0,0-2 0 0,-1-1-7 16,0 0-8-16,0-2 2 0,1 1 3 15,0-1-5-15,0-1-3 0,-1 0 5 0,1 0 1 16,4-7-3-16,-2 2 0 0,-1 3-9 15,-1 0 3-15,1 0-5 0,1 1 0 0,0 2 9 16,-1-2-7-16,7-3-4 0,-3 4 8 0,0-1-4 16,1 3-4-16,-2 0 10 0,1 2-13 15,0 0-2-15,-8 1 8 0,11 0-9 0,11 14 3 16,-9-3 7-16,-6-2-3 0,0 3 2 0,-1 2 0 16,-1-2 6-16,0-4-1 0,0 6-13 0,-1-2-1 15,2-5 15-15,-2 1-10 0,0-2 8 16,1 0 5-16,-1-4-11 0,11 6 10 0,-6-1-8 15,2-7 13-15,-2 0-15 0,-9 0 10 16,8 0-6-16,17-10 0 0,-10 4 5 0,0-3-6 16,0-3-10-16,1 0 10 0,-2-1-1 0,0-1-8 15,-3-2 8-15,-1 2-6 0,-1 2 5 16,-4 3-7-16,0 0 2 0,-3 4 4 0,-1 1-7 16,-1 0 7-16,0 4 4 0,0 0 0 0,0 0-11 15,-8-1 7-15,5 2 2 0,-1 1-3 16,1 2 1-16,-1 0 1 0,1 2 1 0,0-1 5 15,2 1-5-15,-1 0 4 0,1 1-6 0,-1 0 8 16,2-7 1-16,0 7-3 0,0-7-8 16,0 8 6-16,16 10 8 0,-6-13-16 0,1-2 2 15,1 0-13-15,-1-3-11 0,-2 0-7 16,7 0-11-16,19-15-21 0,-17 7-10 0,3-2 5 16,-1-1-1-16,-2-3 7 0,0 1 6 0,-2 1 5 15,-3 1 6-15,-2 0 1 0,-3 4 5 0,-2 1-6 16,-3 2 4-16,1 1 3 0,-2 2 4 15,-2 1 43-15,0 0-6 0,-1 3 12 16,0 1-16-16,-1-1 29 0,-1 1-23 0,1 1 13 16,0 0-5-16,0 2 17 0,1-2-10 0,0 3 17 15,1-1 5-15,0 0-4 0,0-7-4 16,0 6-4-16,0 0-1 0,0-6 13 0,0 8-3 16,0-8-3-16,0 7 1 0,0-7-11 0,0 0 6 15,0 0 2-15,9 9-9 0,-7-11-7 16,1-1 3-16,0-1 4 0,-1-1-5 0,1 0 7 15,7-5-4-15,-4 1-2 0,-1 1-3 0,-1 2 0 16,1 0-1-16,-1 2-2 0,2-1 1 16,-1 2 3-16,7-4-13 0,-1 1 5 0,3 2 0 15,-2 0 2-15,0 3-4 0,-1 1-4 16,-11 0 2-16,13 0 4 0,13 9-2 0,-16-3-2 16,-2-1 5-16,2 6-2 0,-3-3 3 0,-1-1-5 15,-3 1 8-15,-2 0-9 0,0-3 1 0,-1 2 5 16,0-7-3-16,0 0-30 0,0 6-29 0,0-6-45 15,-11 17 9-15,7-14-157 0,1-2-84 16,0 0 29-16,-1 0 30 0,2-2 26 0,0 0-249 16,2 0 16-16,1 0 52 0,2 1 32 15,2-2 27-15,4 2 31 0,9 0-8 0,-6 0 53 16,4 0 2-16</inkml:trace>
  <inkml:trace contextRef="#ctx0" brushRef="#br1" timeOffset="587619.6118">25627 14046 1005 0,'-2'-1'360'0,"-1"-1"30"0,0-1-28 0,1 0-10 16,-2 1-30-16,3 0-29 0,-3-1-10 0,2-1-41 15,-2 0-18-15,2 0-14 0,2 0-22 16,-1 1-17-16,2-2-18 0,0 1-29 0,1 1-2 16,-2 3-19-16,8-7-19 0,-2 5 4 15,0 1-11-15,0 1-10 0,12 5-10 0,-10-5-11 16,13 11-2-16,-9-2-7 0,-1 3 1 16,-4 5-5-16,0-1 1 0,-3 1-16 0,-2 0 6 15,-2-7 2-15,0 4-9 0,0 2-4 0,-11 17 12 16,6-19 4-16,-1 1-10 0,-1-1-5 15,2-4 0-15,1-3 8 0,1-2-6 0,-1-1-1 16,0-1 5-16,1-3-15 0,3 0 3 16,0 0-9-16,0 0-7 0,-5-9 7 0,6 4-11 15,0-1-10-15,2 0-3 0,7-6 0 16,-2-3-4-16,1 1 10 0,3-1 4 0,0 0-10 16,2-1 3-16,2 3 6 0,1-1 10 0,-1 4-12 15,1-3 11-15,-3 0-2 0,-2 5-9 0,0 0 13 16,-4 2 5-16,1 0-4 0,-4 2 9 15,-1 3-8-15,0-1-4 0,-2 2 8 16,-2 0 20-16,0 0 2 0,0 0 10 0,2 8 0 16,-4-1 16-16,-2 7 4 0,-1 4-2 0,0-1 10 15,2 0-16-15,-3 5 12 0,2-2-20 16,1-2 11-16,-1 0-16 0,2 0 10 0,0-6-15 16,2-12-1-16,0 9-17 0,0-1-14 15,0-8-30-15,11 15-55 0,-7-13-42 0,4-1 11 16,-1-2-148-16,9-3-85 0,3-3 32 0,1-3-248 15,-2 2 49-15,2-1 39 0,0-3 39 0,0-1 37 16,-1 1 46-16,0 0 5 0,2 0 17 16,0 0 34-16,-1 3-4 0,-3 1 32 0</inkml:trace>
  <inkml:trace contextRef="#ctx0" brushRef="#br1" timeOffset="587824.6616">26155 14061 742 0,'-2'-2'474'0,"2"2"-39"0,0 0-30 16,0 0-55-16,0 0-18 0,2 0-33 16,0 0-37-16,2 0-34 0,-1 0-16 0,3 2-15 15,2-1-32-15,8 3-17 0,-16-4-29 0,27 3-55 16,-16-2-6-16,6 1-138 0,-8-2-70 16,-1 1-91-16,1-1 22 0,-3 0-257 0,1 1 36 15,-3 0 33-15,1-1-4 0,-1 0 25 16,0 1 71-16,-2 0-4 0,0 1 0 0,-3-1 8 15</inkml:trace>
  <inkml:trace contextRef="#ctx0" brushRef="#br1" timeOffset="588017.2">26122 14195 643 0,'-4'2'418'0,"2"1"41"0,1 1-35 15,0-1-24-15,0-1-53 0,3 1-40 0,2 1-40 16,0-1-16-16,2-1-30 0,-1 0-28 15,10 2-35-15,2 0-38 0,-2-3-52 0,4 0-7 16,-4-1-153-16,-7 0-79 0,18-12 17 16,-11 7-354-16,2-2 29 0,-3 3 41 0,-1 0 52 15,3-3 10-15,-1-2 29 0,-7 4 46 0,5-4 5 16,0 3-2-16</inkml:trace>
  <inkml:trace contextRef="#ctx0" brushRef="#br1" timeOffset="588531.624">26483 14091 1073 0,'-2'0'427'0,"0"-2"-10"16,-1 0-28-16,1 0-50 0,0 0-24 16,1-1-35-16,1 0-30 0,0 1-35 0,0-2-20 15,2 0-21-15,1 1-18 0,1-2-23 16,2 3-10-16,0-1-14 0,0 2-5 0,1-1-13 0,0 1-10 15,2 1-4-15,-9 0-13 0,12 0-2 16,14 12-7-16,-14-5-11 0,-3-1-9 0,-3 0-5 16,-1 2 12-16,-2-1-15 0,-1-1 3 0,-1 0 0 15,-1 1-7-15,0-7-10 0,0 5 9 16,0 2 4-16,0 3-1 0,-15 13-7 0,6-12-5 16,-1-2-2-16,-2-1 8 0,1-1-7 15,2-2 2-15,-7-1-3 0,6-1 3 0,-3 4-2 16,2-5-1-16,3-1 1 0,2 1 9 0,1 0 4 15,1-2-1-15,0 0 0 0,1 1-3 0,1-1 9 16,1 1-9-16,1 0 9 0,0-1-4 0,0 0-5 16,0 0-1-16,16 5-1 0,3 0-18 15,1-4 10-15,3 1-7 0,1 2-8 16,-4 1 18-16,2 3-1 0,-2 2-5 16,-1-4 2-16,-3 5 1 0,-1-1 2 0,-3 0 7 15,-7-2-1-15,-3-1 14 0,-2-7 3 0,0 0-1 16,-11 23-1-16,-1-14-18 0,0 0 8 0,-6-4-9 15,-2-1-8-15,-3-2-70 0,9-2-53 16,-7 0 11-16,-5 0-204 0,-27-15 28 0,24 10-318 16,-1 0 34-16,-1 0 37 0,0 1 52 15,0 0 55-15,-5 3 11 0,3-2 29 0,19 3 25 16,-8 0 24-16,-3 0 59 0,-1 0 11 0,-24 11 13 16</inkml:trace>
  <inkml:trace contextRef="#ctx0" brushRef="#br1" timeOffset="592148.8686">13200 11480 602 0,'0'0'206'0,"0"0"-16"16,0 0-22-16,0 0 11 0,0 0-19 0,0 0 5 15,0 0-17-15,0 0-15 0,0 0 8 0,0 0-15 16,0 0-11-16,0 0-1 0,0 0-26 0,0 0-12 16,0 0-7-16,0 0-6 0,0 0-2 15,13 0-22-15,-13 0 12 0,0 0-15 0,0 0 10 16,0 0-22-16,0 0 4 0,0 0-4 0,0 0 6 16,0 0-11-16,0 0 6 0,0 0 13 15,0 0-6-15,0 0-7 0,0 0 10 0,0 0 1 16,0 0-7-16,0 0 3 0,0 0 4 0,0 0-2 15,0 0 12-15,0 0-18 0,0 0-8 16,0 0 6-16,0 0 17 0,0 0-20 0,0 0-11 16,0 0 6-16,0 0 17 0,0 0-4 15,0 0 24-15,0 0-39 0,0 0 18 0,0 0 13 16,0 0-23-16,0 0 18 0,0 0-4 0,0 0 29 16,0 0 21-16,0 0-8 0,0 0-5 0,0 0 7 15,0 0-11-15,0 0 1 0,0 0 7 16,0 0-18-16,0 0-7 0,0 0 2 0,0 0-4 15,0-13 5-15,0 13-30 0,0 0 8 0,0 0-5 16,0 0-1-16,15 0-11 0,1-25 8 0,-12 22-3 16,2 0-8-16,-1 2 0 0,3-2 0 15,-3 1-11-15,2 1 7 0,2 1-11 0,-1 0 13 16,1 0-9-16,-1 0 8 0,5 0-20 0,15 10 9 16,-14-2-1-16,-3-4 5 0,0 6-2 15,-4-4 9-15,-1 1-19 0,3 4 13 0,-1 1-6 16,-4-5 6-16,0 3-4 0,-2-2-10 15,-1 0 10-15,2-2-8 0,-3-6 5 0,0 7 13 16,0 0-10-16,0-7-3 0,-17 25-1 0,9-13 16 16,-2 1-6-16,0-8 3 0,0 3 2 0,1-2-10 15,0-3 0-15,2 1 10 0,0 0-10 16,-6 3 6-16,4-1-2 0,1-2-4 0,-1-1 3 16,3 1 0-16,1 0-10 0,1-1 3 15,0 0-1-15,1-2-3 0,0 1-5 0,-1-1 3 16,3 1 6-16,-2 0-14 0,1-1-3 0,0-1 3 15,2 0-26-15,0 0 4 0,0 0-84 16,0 0-35-16,0 0-29 0,0 0-27 0,0 0-62 16,0 0 26-16,-9-9-247 0,9 6 33 0,1 2 36 15,3-1 22-15,-4-1 38 0,0 2-2 16,0-1 70-16,3 1 4 0,0 0 10 0</inkml:trace>
  <inkml:trace contextRef="#ctx0" brushRef="#br1" timeOffset="592521.3624">13521 11454 1000 0,'0'-3'352'0,"2"-1"-41"15,-3 1-40-15,-1 1-33 0,1-1-29 16,-1 1 43-16,-1 1-42 0,1 1-12 0,-2 0-3 16,-1 3-3-16,1 1-19 0,-8 7-1 15,1-1-23-15,2 4-2 0,-1 0-20 0,2 0-1 16,0 0-8-16,3 2-8 0,-2-2 7 16,2 3-18-16,4-7-10 0,0-1-7 0,1-9-9 15,0 8-7-15,0-1-5 0,0 0-1 0,12 3-3 16,-7-6-19-16,10 2-32 0,2-4-34 0,1 1 1 15,3-3-112-15,-10 0-38 0,3 0-48 16,23-12 23-16,-16 5-230 0,-2-1-69 0,3-1 54 16,-2 1 37-16,-4-1 21 0,-1 2 3 15,-2 0 23-15,3 1 37 0,-4 1 33 16,-4 1 5-16,1 2 21 0</inkml:trace>
  <inkml:trace contextRef="#ctx0" brushRef="#br1" timeOffset="592762.5079">13793 11505 640 0,'-1'-3'458'0,"0"2"-75"0,0 0 29 0,0-2-52 16,0 3-28-16,1 0-18 0,1-1-41 0,2-1-39 15,-1 2-26-15,4 0-24 0,-2-1-15 16,3 0-16-16,-1 0-40 0,1 1-37 15,14-2-32-15,-5 2-6 0,-3 0-109 0,-4 0-50 16,2 0-52-16,-11 0 16 0,9 0-271 0,-4 0-31 16,-5 0 46-16,8 0 18 0,0 0 34 15,-8 0-10-15,7 0 69 0,3 11-22 0,-8-9 10 16</inkml:trace>
  <inkml:trace contextRef="#ctx0" brushRef="#br1" timeOffset="592976.6246">13786 11626 827 0,'-2'2'389'0,"2"0"-57"0,-2 1 26 0,2-1-13 15,0 2-29-15,2-2-37 0,0 0-16 16,2-1-30-16,-1 2-30 0,4 0-10 0,-1-3-35 16,10 2-24-16,0 0-53 0,-3-1-30 0,8-1-5 15,-6 0-134-15,-6 0-57 0,1 0-72 16,4 0 18-16,1 0-258 0,16-11 32 0,-13 10 33 15,-4 1 26-15,6 0 28 0,0 0 22 16,2 0 14-16,1 0-26 0,-12 0 64 0</inkml:trace>
  <inkml:trace contextRef="#ctx0" brushRef="#br1" timeOffset="593571.7139">14232 11519 446 0,'-3'-4'439'0,"1"0"-61"0,-2 1-52 0,-1-1 45 15,2 1-45-15,3-1-3 0,-4 0-27 16,2 0-25-16,0 0-12 0,0-1-22 0,1 2-16 16,-1-2-17-16,0 1-26 0,2-1-9 15,0 1-16-15,0 0-26 0,0 4-2 0,0 0-23 16,0 0-1-16,11-12-15 0,-5 11-10 0,12-2-5 15,-4 1-7-15,-5 2-16 0,3 0 7 16,16 18-5-16,-15-9-9 0,2 3-5 0,-5-1-12 16,0 3 4-16,-3 3-6 0,-3-2-2 0,-4-2 5 15,0-13-6-15,0 14 2 0,-13 12-4 16,2-11-1-16,2-3-4 0,-3-3-1 0,1 2 7 16,-2-2-3-16,1-5-12 0,-1 4-3 15,1-4 0-15,3-2 12 0,-1 0-6 0,3 1-4 16,-1-1 1-16,8-2-11 0,0 0 7 15,-6 0-15-15,6 0 4 0,0 0 0 0,0 0-8 16,0 0 9-16,-11-8-7 0,13 6 13 0,0 2-9 16,3-2 2-16,1 2 7 0,0 0-1 15,3 0-3-15,10 0 13 0,-11 0-14 0,5 0 7 16,4 0-2-16,18 12 0 0,-19-8-3 0,1 1-5 16,-4 2 10-16,-1 2-14 0,-2-4 14 0,-5 3 9 15,0-3-18-15,0 0 8 0,-3 2 4 16,0-3-5-16,-2 0 7 0,0-4 1 15,0 0-7-15,0 7 13 0,-18 7-3 0,11-7-1 16,-7 0-9-16,1-1 10 0,-3-1 3 0,-1-1 2 16,-2 2-15-16,-1-3 11 0,0 0-9 0,-2-2-30 15,-1-1-36-15,14 0-32 0,-7 0 11 0,0 0-123 16,1 0-50-16,-1 0 25 0,-7-10-257 16,17 6-17-16,2-1 29 0,3-1 50 0,1 3 23 15,3-2 19-15,5-7 63 0,2 1 4 16,3 0 38-16,7 2-43 0,6 2 63 15</inkml:trace>
  <inkml:trace contextRef="#ctx0" brushRef="#br1" timeOffset="599309.0758">26350 14950 413 0,'0'0'289'15,"0"0"-44"-15,0 0-9 0,0 0-4 16,0 0-9-16,15 0-19 0,-15 0-20 0,0 0-6 15,0 0-20-15,0 0-3 0,24-9 17 0,-22 9 13 16,2-2-20-16,-1 0-19 0,-1 1-18 0,0-2-13 16,1 0 26-16,-1 0 1 0,0-1-1 15,1 1-16-15,-1-1-21 0,0-1 14 0,-1 1-9 16,0-3-3-16,0 2-23 0,0-3 3 16,-1 2-4-16,0 0-15 0,0 6-13 0,0-8 12 15,0 2-9-15,0-1-15 0,0-4-11 16,-15-11 16-16,10 10-16 0,0 5-6 0,-1 0 5 15,1 2-3-15,0 1-6 0,0 0 2 16,-1 0-4-16,-1 2-4 0,0 1-8 0,-2 1 1 16,1 0 3-16,-7 0 3 0,-16 14 6 0,11-3 5 15,2 0 4-15,-1 2 1 0,6 2-4 16,-3 0 4-16,3 1-4 0,0 1 7 0,4 0-11 16,-2-1-1-16,5 1 1 0,3-4 7 15,3-1-3-15,0-12-6 0,0 7-2 0,13 15 0 16,-7-15 1-16,2-1-12 0,6 1 4 0,0-3 0 15,0-3 4-15,-2-1-7 0,-4 0-1 16,6 0 11-16,18-11-6 0,-16 5-6 0,1-2 3 16,0 1 1-16,-2-1-1 0,1-1-3 0,-3-3-7 15,-1 2 10-15,0 1-6 0,-1-1 4 16,-4 2-10-16,0 1 4 0,-2 1 9 16,-1 1-7-16,0-1 0 0,0 2 2 0,-2-2 0 15,1 4 2-15,-1-4 7 0,2 2 3 0,-2 1 2 16,0-1 3-16,0 1-5 0,-1 0 14 15,1 1-2-15,0-1-11 0,-1 1 9 0,1 1-13 16,-1-1 11-16,0 0-13 0,1 0 4 16,-1 0-11-16,0 2 13 0,-1 0-11 0,0 0 21 15,0 0-6-15,2 11 13 0,-1-3 14 0,-1 0-5 16,1 12 15-16,0 3-1 0,-1-11-6 16,0 8-3-16,0 3-2 0,0 4 3 0,-10 32-7 15,6-30-7-15,-2 0-1 0,3 0-5 0,2-2 7 16,-5-2-3-16,5-2-2 0,-3-2-4 15,1-1-7-15,-1-3-2 0,1-5-3 0,0-4 0 16,1 1 11-16,2-9-3 0,0 0-26 0,0 8 0 16,0-2 0-16,0-6 1 0,0 6 24 15,0-6 0-15,0 0-10 0,0 7 4 0,0-7-1 16,0 7-13-16,0-7-1 0,0 0 22 0,0 0-3 16,-10 12-1-16,10-11-3 0,-1-1-1 15,1 1-2-15,0-1-12 0,0 0 5 0,0 0 2 16,-1 0-5-16,1-1 0 0,1 1-14 0,-1-1-12 15,0 0-9-15,0 0 2 0,-2 0-29 16,3-1-9-16,-1-1-23 0,0 2-26 16,0-2-35-16,0-1-25 0,1 1 17 0,-1-1-106 15,1 0-36-15,-1-2-44 0,2 1 31 0,-2-1-257 16,0 6 19-16,0 0 37 0,0-6 38 16,0 6 35-16,0-8 53 0,0 8 10 0,0-6 7 15,0 6 36-15,-9-11 60 0,-4 4 0 16</inkml:trace>
  <inkml:trace contextRef="#ctx0" brushRef="#br1" timeOffset="605119.0555">8739 11882 612 0,'0'0'257'0,"0"0"-29"16,0 0-28-16,0 0-7 0,0 0-2 15,0 0-4-15,0 0-23 0,0 0-10 0,0 0-15 16,0 0-7-16,0 0-27 0,0 0-2 16,0 0 2-16,0 0-7 0,0 0-8 0,0 0-21 15,0 0 27-15,0 0-32 0,0 0 1 0,0 0-15 16,0 0-16-16,0 0 14 0,0 0-4 0,0 0 2 15,0 0-2-15,0 0-22 0,0 0 23 0,0 0-22 16,0 0 26-16,0 0-4 0,0 0 12 16,13 0-20-16,-13 0 16 0,0 0 9 0,0 0-23 15,0 0-10-15,0 0 16 0,0 0-4 16,0 0-4-16,0 0-25 0,0 0 0 0,0 0-1 16,0 0 11-16,0 0 3 0,0 0-23 0,0 0 20 15,0 0-22-15,0 0 11 0,0 0-3 0,0 0 2 16,0 0 9-16,0 0-2 0,0 0-3 15,0 0-2-15,0 0-3 0,0 0 3 0,0 0-4 16,0 0-20-16,0 0 25 0,0 0-14 16,0 0 6-16,0 0-1 0,0 0 0 0,0 0 2 15,0 0-15-15,0 0 1 0,0 0 26 0,0 0 1 16,0 0 1-16,0 0-1 0,0 0-31 16,0 0 2-16,0 0 12 0,0 0-22 0,0 0 6 15,0 0-2-15,0 0-27 0,0 0-7 0,0 0-1 16,0 0-32-16,0 0-27 0,0 0-28 15,0 0-14-15,13 19-27 0,-16-14 17 0,-3 10-281 16,-2-1-1-16,1-2 46 0,0 3 33 0,-2 4 44 16,-1-1 26-16,2 0-1 0,3 2-1 15</inkml:trace>
  <inkml:trace contextRef="#ctx0" brushRef="#br1" timeOffset="606806.5669">8444 15938 578 0,'0'0'269'0,"0"0"-40"0,0 0-21 16,0 0 3-16,0 0-9 0,0 0-26 0,15 0-18 15,-15 13-24-15,0-13 19 0,0 0-6 0,0 0-21 16,0 0-26-16,0 0-2 0,0 0-2 16,0 0-18-16,0 0 20 0,0 0-4 0,0 0-5 15,0 0-23-15,0 0-1 0,0 0 6 16,0 0-32-16,0 0 16 0,0 0 10 0,0 0-9 16,0 0-8-16,0 0-19 0,0 0 28 15,0 0-30-15,0 0-10 0,0 0 31 0,0 0-15 16,0 0-5-16,0 0-11 0,0 0-5 0,0 0 19 15,0 0 9-15,0 0-32 0,0 0-1 0,0 0 0 16,0 0-2-16,0 0 0 0,0 0-8 0,0 0 37 16,0 0-39-16,0 0 8 0,0 0-4 15,0 0 0-15,0 0 51 0,0 0-5 0,0 0-5 16,0 0-16-16,0 0-3 0,0 0-1 0,0 0 2 16,0 0-2-16,0 0-47 0,0 0 34 15,0 0-16-15,0 0-10 0,0 0 28 16,0 0-5-16,0 0-10 0,0 0 1 0,0 0-16 15,0 0 9-15,0 0 6 0,0 0 4 0,0 0 15 16,0 0-1-16,0 0 0 0,0 0-10 16,0 0 3-16,0 0 2 0,0 0 7 0,0 0 0 15,0 0-2-15,0 0 21 0,0 0-4 0,0 0-24 16,0 0-1-16,0 0 22 0,0 0-14 16,0 0 0-16,0 0-25 0,0 0 1 0,0 0 25 15,0 0-6-15,0 0 1 0,0 0-1 16,0 0-2-16,0 0 6 0,0 0 14 0,0 0-3 15,0 0-2-15,0 0-16 0,0 0-3 0,0 0 0 16,0 0 0-16,0 0-1 0,0 0 1 0,0 0 0 16,0 0 0-16,0 0-9 0,0 0 1 0,0 0-11 15,0 0 4-15,0 0 40 0,0 0-21 16,0 0 9-16,0 0-8 0,0 0-4 0,0 0 6 16,0 0-2-16,0 0-6 0,0 0 25 15,0 0-2-15,0 0-42 0,0 0 1 0,0 0 15 16,0 0 10-16,0 0 12 0,0 0-3 0,0 0-3 15,0 0 0-15,0 0-6 0,0 0-4 16,0 0-20-16,0 0 39 0,0 0-5 0,0 0-15 16,0 0-21-16,0 0 22 0,0 0 5 15,0 0-5-15,0 0 6 0,0 0-3 0,0 0 13 16,0 0-17-16,0 0-2 0,0 0 4 16,0 0 12-16,0 0 3 0,0 0-13 0,0 0-10 15,0 0 3-15,0 0-21 0,0 0 29 0,0 0-9 16,0 0 19-16,0 0-29 0,0 0 32 0,0 0-26 15,0 0 16-15,0 0-28 0,0 0 8 16,0 0-15-16,0 0 8 0,0 0 1 0,0 0-33 16,0 0 3-16,0 0-32 0,0 0 14 0,0 0-39 15,0 0-14-15,0 0-23 0,0 0-25 0,0 0-37 16,0 0 19-16,0 0-156 0,0 0-84 0,0 0-18 16,1-4 58-16,-2 1 9 0,0-1 54 15,1 1 6-15,-2-2 26 0,2-2-10 16</inkml:trace>
  <inkml:trace contextRef="#ctx0" brushRef="#br1" timeOffset="608711.2694">8459 11875 226 0,'0'0'254'0,"0"0"-50"0,0 0-21 16,0 0-9-16,0 0-24 0,0 0 10 15,0 0-23-15,0 0-9 0,0 0-8 0,0 0-12 16,0 0 10-16,0 0-12 0,0 0-16 15,0 0-3-15,0 0-15 0,0 0-7 0,0 0 0 16,0 0-11-16,0 0 7 0,0 0-8 0,0 0-12 16,0 0-14-16,0 0 13 0,0 0-8 15,0 0 9-15,0 0 2 0,0 0-21 0,0 0 11 16,0 0-6-16,0 0 5 0,0 0-14 0,0 0-2 16,0 0 8-16,0 0-11 0,0 0 14 0,0 0-3 15,0 0 7-15,0 0 12 0,0 0-13 16,0 0 2-16,0 0-1 0,0 0 1 0,0 0-5 15,0 0-3-15,0 0 9 0,0 0 2 16,0 0-6-16,0 0 15 0,0 0-17 0,0 0-2 16,0 0 3-16,0 0-21 0,0 0 28 0,0 0-11 15,0 0 2-15,0 0-9 0,0 0 2 0,0 0 8 16,0 0-1-16,0 0-10 0,0 0-6 16,0 0 12-16,0 0-11 0,0 0 21 15,0 0 3-15,0 0-35 0,0 0 19 0,0 0-3 16,0 0 2-16,0 0-10 0,0 0 25 0,0 0-26 15,0 0 0-15,0 0-6 0,0 0 32 0,0 0-25 16,0 0-2-16,0 0-20 0,0 0 41 16,0 0-23-16,0 0 7 0,0 0 16 0,0 0-26 15,0 0 4-15,0 0-7 0,0 0 16 0,0 0-15 16,0 0 9-16,0 0 8 0,0 0-24 16,0 0 13-16,0 0 6 0,0 0 21 0,0 0 1 15,0 0-36-15,0 0 4 0,0 0 3 16,0 0 7-16,0 0-16 0,0 0 11 0,0 0 6 15,0 0-22-15,0 0 14 0,0 0-11 16,0 0 19-16,0 0-24 0,0 0 3 0,0 0 13 16,0 0 1-16,0 0-2 0,0 0-11 0,0 0 30 15,0 0-3-15,0 0-1 0,0 0-2 0,0 0-2 16,0 0-2-16,0 0 0 0,0 0-5 16,0 0-11-16,0 0 1 0,0 0 2 0,0 12 6 15,0-12 6-15,0 0 1 0,0 0-3 0,0 0-22 16,0 0 1-16,0 0 1 0,0 0 11 15,0 0 13-15,0 0-11 0,0 0 6 0,0 0-6 16,0 0 0-16,0 0-14 0,0 0 23 0,0 0-20 16,0 0 22-16,0 0-4 0,0 0-12 15,0 0 15-15,0 0-2 0,0 0-1 0,0 0-1 16,0 0 0-16,0 0-2 0,0 0-6 16,0 0-10-16,0 0 6 0,0 0 6 0,0 0-2 15,0 0 0-15,0 0 10 0,0 0-1 0,0 0-9 16,0 0-5-16,0 0-15 0,0 0 20 15,0 0 8-15,0 0-20 0,0 0 8 16,0 0-1-16,0 0 12 0,0 0-5 0,0 0 0 16,0 0 0-16,0 0-1 0,0 0 5 0,0 0-19 15,0 0 20-15,0 0-2 0,0 0 1 16,0 0 7-16,0 0-2 0,0 0-2 0,0 0-18 16,0 0 4-16,0 0 1 0,0 0 27 15,0 0 1-15,0 0 0 0,0 0-2 0,0 0-12 16,0 0-1-16,0 0 0 0,0 0-5 0,0 0 18 15,0 0-2-15,0 0-37 0,0 0 1 0,0 0 17 16,0 0 13-16,0 0-4 0,0 0-8 0,0 0-4 16,0 0 18-16,0 0 3 0,0 0-26 15,0 0 3-15,0 0-43 0,0 0 9 0,0 0-28 16,0 0 19-16,0 0-28 0,0 0-5 16,0 0-24-16,0 0-22 0,0 0-33 0,0 0-19 15,0 0 16-15,0 0-157 0,0 0-113 0,0 11 4 16,0-11 57-16,-15 20 2 0,14-17 30 15,0 3 20-15,0 0 47 0,-1 0-10 0</inkml:trace>
  <inkml:trace contextRef="#ctx0" brushRef="#br1" timeOffset="610041.4105">8274 16155 222 0,'13'0'338'0,"-13"0"-85"0,0 0-25 16,0 0-6-16,0 0-29 0,0 0-16 15,0 0-17-15,0 0-15 0,13 0-9 0,-13 0-3 16,0 0 1-16,0 0 0 0,21 24-2 0,-20-24 8 15,2 0 8-15,-3 0-23 0,1 0 11 16,-3 0-3-16,3 0-20 0,0 0-11 0,1 0 23 16,-2 0-24-16,1 0-11 0,-1 0-10 15,0 0 15-15,1 0-11 0,0 0-7 0,-1 0-41 16,3 0 11-16,-3 0 15 0,0 0-20 16,-2 0-7-16,4 0 14 0,-4 0-18 0,4 0-3 15,-4 0-14-15,4 0-8 0,-1 0-6 0,0 0 0 16,-2 0-8-16,1 0 1 0,0 0 43 0,-1 0-31 15,1 0 15-15,0 0-3 0,0 0 10 0,-2 0-28 16,2 0 33-16,-1 0-20 0,1 0-4 16,0 0-4-16,-1 0-1 0,1 0 34 15,0 0-20-15,1 0 9 0,-1 0-19 0,0 0 15 16,0 0-9-16,0 0 9 0,5 0-18 0,-6 0-5 16,-2 0 12-16,3 0 0 0,2 0-11 0,-5 0-6 15,4-2 12-15,-1 4 15 0,0-4-17 16,2 2-19-16,-2 0 23 0,0-2 16 0,0 1-28 15,0 0-14-15,0 0-5 0,0 1 3 16,0 0-21-16,1 0-50 0,-1-2 3 0,1 2-34 16,-1-3-22-16,-1 2-27 0,0 0-42 15,1-2 19-15,0 0-204 0,0 1-62 0,0-2 41 16,2-1 50-16,0 0 9 0,-1 0 27 0,4-10 5 16,2-2 35-16,4-2-8 0</inkml:trace>
  <inkml:trace contextRef="#ctx0" brushRef="#br1" timeOffset="611834.2738">28066 14093 526 0,'0'0'322'16,"0"0"-42"-16,0-14-25 0,0 14-42 0,0 0-19 15,0 0-23-15,0 0-7 0,0 0-10 0,-15 0-8 16,15 0-17-16,0 0 8 0,-26 9-9 0,21 4-6 16,2-1 9-16,-1 4-23 0,4-3 10 15,0-13-15-15,0 14-1 0,0 0-20 0,12 13-9 16,-7-13-6-16,2-6-8 0,4 3 25 0,-2-6-4 16,5 1-12-16,1-3-5 0,2-1-6 15,-2-2-8-15,-5 0 1 0,4 0-4 0,19-14-12 16,-14 6 15-16,-2-2-1 0,1 0-17 0,-2-4-11 15,1-1 0-15,-4 0-5 0,2-1-1 16,-5 0 0-16,0 0 12 0,-3 0-6 0,-1 3-10 16,0-1-4-16,-5 4-4 0,0 1-8 15,-1 1 3-15,0 8-14 0,0 0 3 0,0-8 1 16,0 8 2-16,0-6 1 0,0 6 0 0,0 0 2 16,0-7 1-16,-5 2-12 0,4 5 2 15,0 5 16-15,1-3 1 0,-1 5 22 16,1 0-5-16,1 12 14 0,-1-8 1 0,0 7-7 0,0 2-1 15,0 5-12-15,11 29 13 0,-7-24 0 16,0-1 7-16,1 0-9 0,-1 0 7 0,1 0-13 16,-1 0 5-16,0 3-8 0,-2-4-2 0,1 0 27 15,-3-16 12-15,0 6 11 0,0 0 3 16,0-1 10-16,-17 19 5 0,9-23 4 0,-2-4-2 16,-2 3-1-16,-2-7-6 0,-2-3-13 0,6 1-18 15,-2-3-4-15,12 0 3 0,-13 0 0 16,-2 0-8-16,-13-14-1 0,15 6-4 0,2-1 10 15,1-1-8-15,3 2 4 0,3-1-20 16,0 1 10-16,3-1-2 0,1 9-15 0,0-8-1 16,0-1 5-16,14-20 1 0,-3 13-14 15,1 2-13-15,3-1-22 0,-1 1-17 0,0 2-42 16,1 1-17-16,0-2 9 0,-1 3-138 16,-2-2-58-16,4-2 25 0,-4 4-304 0,0 2 38 15,1 0 44-15,-1-2 50 0,4 4 6 0,-1-2 71 16,4 1 10-16,3-1 27 0,0 2 56 15,0-3-22-15,5 2-21 0</inkml:trace>
  <inkml:trace contextRef="#ctx0" brushRef="#br1" timeOffset="612062.8857">28683 14156 421 0,'0'-2'463'0,"-1"2"-82"0,0 0-42 15,1 0-21-15,-1-3-42 0,1 3-2 16,0-1-32-16,1 0-15 0,0 0-45 0,2 1 3 16,2-1-30-16,1 0-11 0,3 1-2 0,10 0-30 15,0-2-9-15,2 1-11 0,1 0-108 16,-3 1-45-16,-2-3-56 0,1-2-72 0,0 3 17 16,-5 0-284-16,-6 1 7 0,2-1 52 15,-9 2 28-15,0 0 22 0,0 0 18 0,0 0 1 16,0 0 55-16</inkml:trace>
  <inkml:trace contextRef="#ctx0" brushRef="#br1" timeOffset="612254.8996">28693 14270 677 0,'-4'5'381'0,"1"-2"-14"16,1-1-34-16,1 1-43 0,-1-2-2 0,2 2-7 15,2 0-40-15,0-1-23 0,1 0-13 0,2 0-36 16,1-1-27-16,2 1 0 0,11-1-30 15,3 0-11-15,-11-1-120 0,7 0-63 0,21-11-84 16,-16 7 16-16,0-5-315 0,-3 2 21 16,0 1 20-16,-1-3 23 0,-4 3 34 0,2-2 53 15,-3 1 5-15,-2 2 42 0</inkml:trace>
  <inkml:trace contextRef="#ctx0" brushRef="#br1" timeOffset="612790.8302">29059 14143 1016 0,'-2'-4'377'0,"0"-1"-52"0,0 0 9 0,1-2-44 16,0 2-24-16,1-1-41 0,2 0-30 16,-2 1-5-16,0-2-21 0,17-10-5 0,-5 5-33 15,-1 3-1-15,5 4-19 0,-3 0-5 0,4-1-29 16,-4 5 7-16,-13 1-11 0,12 0-5 15,2 0-15-15,15 17 7 0,-17-6-12 0,-1 2 0 16,-2-2-12-16,-3 4 6 0,2-2-11 0,-6-2 1 16,-1-3 11-16,-1 1-16 0,0-9 8 0,0 8 18 15,0-2-8-15,0-6-11 0,-11 17 2 16,7-14-4-16,0 0-1 0,-1 1 2 0,-11 4-15 16,7-3 7-16,-1-2-7 0,1-1-12 15,0 2 1-15,2-4 3 0,1 3 6 0,1-3 3 16,-1 2-12-16,2 0 6 0,0-1-11 0,0 0 6 15,1 0-5-15,1 0 4 0,0 1-12 16,1-1 13-16,1-1-6 0,0 0 3 0,0 0-5 16,10 7 9-16,-4-4 6 0,10 2-16 0,2 0 3 15,0 2 1-15,1-2-5 0,-4 2 5 16,2 1 2-16,-4 3-7 0,1 1-8 0,-6-5 5 16,-1-2 5-16,-4 1 7 0,0-1 8 0,-1-1 12 15,-2-4 13-15,0 0-3 0,0 6 10 0,-11 3-8 16,-3 0-1-16,-1-3-10 0,-5-1 7 15,0-1-11-15,-2-1-1 0,-3-1-6 16,-1-1-30-16,0 0-22 0,4-1-50 0,9 0 10 16,-3 0-101-16,-1 0-43 0,-18-14-70 0,19 7 24 15,2-2-267-15,3-2 31 0,7 0 55 16,3 1 32-16,1 2 2 0,11-13 26 0,5 6 24 16,6 2 42-16,8 0 4 0,7 0 7 15</inkml:trace>
  <inkml:trace contextRef="#ctx0" brushRef="#br1" timeOffset="613402.4661">30693 14062 304 0,'5'0'468'0,"-3"0"-81"16,0 2-20-16,0 1-49 0,-2 2-10 15,0 2-23-15,-2 0-32 0,2 0 5 0,0 4-36 16,0 3-22-16,0 4-24 0,0 0-6 16,0-2-22-16,0 1-6 0,12 13-14 0,-8-21-9 15,5 1-21-15,-3-3 3 0,2-4-7 0,0 0-9 16,1-2-16-16,-2-1-1 0,-7 0-5 16,14 0-10-16,1 0-1 0,16-18-6 0,-14 7-3 15,-1-1-10-15,-1-3-17 0,1-2-15 16,-3-1 2-16,0 0-7 0,-1 0 0 0,-1 3-6 15,-4 0 16-15,2 1-4 0,-5 6-6 0,1-1-3 16,-3 6 10-16,-2-1-17 0,0 2 6 16,0 1-1-16,0 1 6 0,-2 2-8 0,0-1-3 15,2 3 27-15,-2 1 2 0,2 2 7 0,0-1 0 16,0 14 9-16,0-9 9 0,0 6 3 16,17 26-3-16,-9-16 6 0,0 2-3 0,1-3 4 15,-1-1-9-15,2 1-7 0,-3 1 0 0,1-2-3 16,-2 2-8-16,1 1-1 0,-5-3 3 15,0-4 1-15,-2 0-10 0,0-13 9 0,0 4-2 16,-17 12 15-16,7-14-8 0,-1-1 16 16,-3-4-5-16,1-5 6 0,1 0-1 0,3 0-7 15,-4 0-1-15,-18-14-17 0,14 9 13 16,2-1-14-16,1-4-4 0,3-1 15 16,2-1-6-16,2 0-8 0,3 0-7 0,4 12 7 15,0-12-3-15,0-3-5 0,20-10 5 0,-6 12-12 16,4 1 8-16,1 0 2 0,4-1-18 0,0 4-18 15,2-3-23-15,-1 2-34 0,3 2 10 16,-3-1-130-16,1-1-68 0,3 1-88 0,1 4 31 16,-2-5-232-16,0 3 40 0,0-1 38 0,-3 0 35 15,-3-2 36-15,3 3 42 0,-3-3 18 16,-4 0 22-16,4 2 22 0,-6 0-8 0,3 0 11 16</inkml:trace>
  <inkml:trace contextRef="#ctx0" brushRef="#br1" timeOffset="613592.9758">31396 14151 570 0,'-4'-1'524'16,"4"0"-79"-16,-2-1-36 0,2 2-42 0,-2 0-39 15,4 0-29-15,0 0-24 0,2 1-42 16,1 1-24-16,2-2-23 0,0 1-16 0,-1 2-21 16,1-3-12-16,0 2-54 0,9 5-55 15,0-2-3-15,-7-3-185 0,-1 0 15 0,-1 1-378 16,0-2 52-16,-3 2 13 0,-1 0 61 0,-1-1 36 15,0 1-7-15,-2 2 42 0,-2-2 19 0,2-3-16 16</inkml:trace>
  <inkml:trace contextRef="#ctx0" brushRef="#br1" timeOffset="613769.4645">31314 14297 871 0,'-5'3'401'0,"3"1"-40"0,1-1-46 0,1-2 8 16,0 2-25-16,3-1-34 0,2 1-34 15,-1-1-34-15,1-1-16 0,12 4-18 0,-1-1-70 16,3-2-8-16,-9-2-134 0,3 0-111 16,6 0 15-16,-1 0-322 0,2 0 54 0,27-12 8 15,-25 8 24-15,3 1 38 0,2 0 47 16,2-1 0-16,1 1 18 0</inkml:trace>
  <inkml:trace contextRef="#ctx0" brushRef="#br1" timeOffset="614280.8304">32011 14156 915 0,'0'-6'449'0,"0"0"-24"0,-2-1-51 15,1 0-27-15,-2-6-30 0,3 13-19 16,-6-20-40-16,3 13-25 0,-1 1-33 0,-2 1-18 16,1 1-21-16,-9-2-8 0,4 4-28 0,-2-1-5 15,1 3-10-15,2 0-17 0,-5 0-10 16,-17 11-9-16,11-5-13 0,2 3 5 0,-1 1-11 15,2 0-6-15,3 2 3 0,3 0-11 16,0 2-6-16,4-1-3 0,0-1 4 0,5-1-11 16,2-1 0-16,0-10-5 0,0 10 2 0,20 13 3 15,-4-10-4-15,0-2 0 0,3 0-2 0,2 2-9 16,0-1 3-16,3-1 2 0,-6 3-5 16,2-3 4-16,0-1-13 0,-4 1 3 0,0 1-1 15,-3-3 1-15,-4 2-9 0,-3-1 6 0,-2-3 11 16,0-4-1-16,-4 1 6 0,0-4 13 15,0 0 11-15,-14 10 3 0,8-8 2 0,-8 2-5 16,-6 0 12-16,2 1-21 0,-2-5 25 0,8 0-15 16,-3 0-9-16,-4 0 17 0,2 0-2 15,-20-12 6-15,20 7-18 0,1-2 7 0,3-1 4 16,6 1-16-16,0 0 3 0,5 0-9 16,2-1 6-16,0 8-15 0,14-22-1 0,-1 8-6 15,7-1 3-15,-1 1 0 0,4 2 5 0,2 0-13 16,0 0 1-16,2 3-16 0,2 0 2 0,-1 2-33 15,1-1-23-15,2 5-23 0,-1-2-54 16,-3 4 13-16,-6 0-113 0,-2-2-79 0,-2 0 28 16,-5 3-319-16,-12 0 65 0,0 0 29 0,0 0 38 15,11 9 35-15,-15-6 54 0,-1 0 25 16,-11 3 17-16,-2-1 34 0,-9 1-4 0,-2 2 14 16</inkml:trace>
  <inkml:trace contextRef="#ctx0" brushRef="#br1" timeOffset="615296.0445">28897 14984 832 0,'6'-2'314'16,"-6"2"-46"-16,0 0-22 0,25-10-1 16,-13 3-31-16,-3 0-32 0,2-1 16 0,-5 1-45 15,4-3 18-15,-2-1-11 0,-4 0-15 16,0 1 15-16,-3 0-15 0,0 1-2 16,0 0 4-16,-1 2-24 0,0 7-2 0,0-11-14 15,-11-10-2-15,3 12-27 0,-5 1 17 0,-1 3-21 16,1 4-20-16,0-1-6 0,3 2 5 0,-6 0 1 15,-19 20 2-15,14-6-11 0,1 1 9 16,2 2-8-16,1-1-3 0,2 2-13 0,4 2 9 16,2-2 0-16,3 0-8 0,2-4 15 15,4-2-1-15,0-12 6 0,0 8-10 0,0-2 0 16,17 4-1-16,-10-8-7 0,1-1-3 0,10-3-3 16,-7 2-5-16,19-8 4 0,-10 0-5 15,0-1-3-15,0 0 2 0,-2-2-2 0,-1-1-1 16,1 3-15-16,-4-3 16 0,-1 4-9 0,-6 3 5 15,1 0-6-15,-3 1 0 0,0 3-2 16,-2-2-12-16,0 3-3 0,1-1 13 0,-2 1-7 16,-2 0 3-16,0 0 13 0,0 0 13 15,9 13-5-15,-2 2 8 0,-5 1 4 0,2 3 12 16,-1 2 14-16,1 4-3 0,-2 1 5 0,0 0-1 16,0 3 1-16,0-4-20 0,0 3 1 15,-1-1-3-15,0-1-4 0,-1-15 6 0,0 5-12 16,0 2-7-16,0 1 13 0,0-4-25 0,0-3 22 15,0-2 0-15,0-2-7 0,0-1-27 16,0-7-13-16,0 0-45 0,0 0-31 0,0 9-40 16,1-11 13-16,-1-1-162 0,0-1-75 0,0-1 32 15,2-1-284-15,0 2 63 0,4-13 36 16,4 3 49-16,3 3 32 0,7 1 29 0,3 1 32 16,6 2 24-16,6 4 23 0,3 2 28 0,-14 1 25 15</inkml:trace>
  <inkml:trace contextRef="#ctx0" brushRef="#br1" timeOffset="615984.3859">31428 15112 696 0,'10'-9'299'0,"-6"1"-4"0,4-4-13 15,-1 4-19-15,1-4-14 0,-6 3-29 16,0 0-25-16,-2 9-23 0,0-8 51 0,0 0-18 16,-10-12-6-16,1 9-25 0,-1 3-10 0,0 1 5 15,-3 1-32-15,-5 4-17 0,9 2 4 16,-4 0 0-16,-6 0-9 0,-21 16-8 0,16-10 1 15,1 5-7-15,0 1-17 0,3 1 9 16,-2 3-13-16,5 1-13 0,2-3-5 0,2 1 0 16,3 2-10-16,2-3 6 0,4 3 0 0,3-5-2 15,1-3-1-15,0-9-18 0,0 6 7 16,18 14-12-16,-4-14 5 0,1-2-8 0,3-2-11 16,-9-2 9-16,7 0 9 0,0 0-17 15,21-10 2-15,-18 9-3 0,1-6 3 16,-6 4-14-16,2-2 9 0,-5 1 14 0,0 2 1 15,-2 2-16-15,-2-1-1 0,-7 1 13 0,0 0 7 16,6 0-1-16,4 13 13 0,-4 3-15 16,-3 1 25-16,-1 1-20 0,0 1 8 15,-2 3-1-15,0 1-15 0,0-12-1 0,0 6 7 16,0 0 1-16,0 1-3 0,-13 19-8 0,7-22 4 16,2-2-32-16,0-4-33 0,2-2-41 0,-1 0-54 15,1-2 13-15,2-3-168 0,-2 1-83 16,-2-3 32-16,2 0-271 0,2 0 59 0,-4 1 32 15,2-2 41-15,0 1 45 0,2 0 35 16,0-3 33-16,-2 3 6 0,2-1 19 0,0-2 44 16,-2 1-25-16</inkml:trace>
  <inkml:trace contextRef="#ctx0" brushRef="#br1" timeOffset="685886.7402">14240 11702 212 0,'0'0'282'0,"0"0"-42"16,0 0-32-16,0 0-19 0,0 0-17 0,0 0-9 16,0 0-16-16,0 0-23 0,14 0-3 15,-14 0-21-15,0 0-14 0,0 0 10 0,0 0-13 16,0 0-5-16,0 0-7 0,0 0-10 0,0 0-24 15,0 0 15-15,0 0-19 0,0 0 8 16,0 0-3-16,0 0-5 0,0 0-15 16,0 0 10-16,0 0-12 0,0 0-3 0,0 0-4 15,0 0 13-15,0 0-3 0,0 0-8 16,0 0-1-16,0 0 5 0,0 0-4 0,0 0 8 16,0 0-15-16,0 0 12 0,0 0-2 0,0 0-10 15,0 0-6-15,0 0-5 0,0 0 2 16,0 0-3-16,0 0-10 0,0 0 1 0,0 0-4 15,0 0-8-15,0 0-3 0,0 0-9 0,0 0-19 16,0 0-12-16,0 0-10 0,0 0-5 16,0 0 9-16,0 0-170 0,0 0-96 0,0 0-6 15,0 0 32-15,0 0 8 0,0 0 34 16</inkml:trace>
  <inkml:trace contextRef="#ctx0" brushRef="#br1" timeOffset="687482.0458">16137 11756 483 0,'13'0'263'0,"-13"0"-28"0,0 0-13 0,0 0-39 16,0 0-19-16,0 0-11 0,0 0 8 15,0 0-30-15,0 0-11 0,0 0 8 0,0 0-16 16,0 0-12-16,0 0-17 0,0 0 16 16,0 0-22-16,0 0-21 0,0 0 11 0,0 0 1 0,0 0-25 15,0 0 4-15,0 0-8 0,0 0-12 16,0 0 6-16,0 0 10 0,0 0-19 0,0 0-4 16,0 0 9-16,0 0-20 0,0 0 14 15,0 0-12-15,0 0 8 0,0 0-14 0,0 0 12 16,0 0-11-16,0 0 6 0,0 0-11 15,0 0 2-15,0 0-5 0,0 0 17 0,0 0-13 16,0 0 2-16,0 0 17 0,0 0-2 0,0 0-26 16,0 0 7-16,0 0-11 0,0 0 24 0,0 0-18 15,0 0 7-15,0 0-10 0,0 0 16 16,0 0 0-16,0 0 1 0,0 0 1 0,0 0-15 16,0 0-3-16,0 0 14 0,0 0-7 15,0 0-1-15,0 0 13 0,0 0-2 0,0 0-1 16,0 0-3-16,0 0 5 0,0 0-6 0,0 0-9 15,0 0 2-15,0 0 19 0,0 0-21 0,0 0 8 16,0 0 7-16,0 0-3 0,0 0-2 16,0 0-3-16,0 0 14 0,0 0 1 0,0 0-21 15,0 0 11-15,0 0-9 0,0 0 12 0,0 0-4 16,0 0-3-16,0 0 12 0,0 0-10 16,0 0-1-16,0 0 2 0,0 0-6 0,0 0 4 15,0 0 1-15,0 0 11 0,0 0 2 16,0 0-8-16,0 0 1 0,0 0 5 0,0 0-10 15,0 0-4-15,0 0 3 0,0 0 6 0,0 0-8 16,13 0-5-16,-13 0 8 0,0 0-3 16,0 0 0-16,0 0 4 0,0 0-14 0,0 0 1 15,0 0 12-15,0 0 5 0,0 0-11 0,0 0 2 16,0 0-4-16,0 0-1 0,0 0 10 0,0 0-5 16,0 0-6-16,0 0-2 0,0 0 22 15,0 0-20-15,0 0 2 0,0 0 6 0,0 0 2 16,0 0-4-16,0 0 15 0,0 0-11 15,0 0 10-15,0 0-24 0,0 0 22 0,0 0-13 16,0 0-11-16,0 0 2 0,0 0 10 0,0 0 0 16,0 0-7-16,0 0 7 0,0 0 20 0,0 0-20 15,0 0-5-15,0 0 11 0,0 0-6 16,0 0-9-16,0 0-2 0,0 0-1 0,0 0 21 16,0 0-15-16,0 0 1 0,0 0 5 0,0 0 0 15,0 0 0-15,0 0-8 0,0 0 29 16,0 0-12-16,0 0-12 0,0 0-1 0,0 0 5 15,0 0 4-15,0 0-7 0,0 0 6 16,0 0-1-16,0 0 2 0,0 0-19 0,0 0 23 16,0 0-22-16,0 0 2 0,0 0 31 0,0 0-17 15,0 0-11-15,0 0 6 0,0 0-3 0,0 0-6 16,0 0-3-16,0 0 2 0,0 0 12 16,0 0 4-16,0 0-5 0,0 0-5 0,0 0 17 15,0 0-14-15,0 0 6 0,0 0-14 0,0 0 24 16,0 0-11-16,0 0-20 0,0 0 13 15,0 0 6-15,0 0 3 0,0 0-16 0,0 0 10 16,0 0-4-16,0 0 2 0,0 0-13 16,0 0 19-16,0 0-3 0,0 0 19 0,0 0-23 15,0 0 6-15,0 0 1 0,0 0 1 0,0 0 9 16,0 0-17-16,0 0-9 0,0 0 8 16,0 0-12-16,0 0-6 0,0 0-23 0,0 0 2 15,0 0-16-15,0 0 1 0,0 0-12 16,0 0-20-16,0 0-3 0,0 0-26 0,0 0-21 15,0 0 11-15,0 0-217 0,-13 7-47 0,7-8 36 16,-15 2 2-16,13-1 34 0,-7 0 39 0,-4 0-34 16</inkml:trace>
  <inkml:trace contextRef="#ctx0" brushRef="#br1" timeOffset="693433.6676">9069 11783 634 0,'0'0'227'15,"0"0"-43"-15,13 0-2 0,-13 0-1 16,0 0-20-16,0 0-11 0,0 0-19 0,0 0-7 16,0 0-9-16,0 0-5 0,0 0-1 15,0 0-11-15,0 0-6 0,0 0 0 0,0 0 5 16,0 0 0-16,0 0-29 0,0 0 8 0,0 0-6 15,0 0-10-15,0 0-5 0,0 0 4 16,14 0 24-16,-14 0-29 0,0 0 6 0,0 0-16 16,0 0 32-16,0 0-12 0,19-18-6 0,-17 18 27 15,2 2-30-15,0-1 4 0,-2-1-12 16,2 1-4-16,0 1-3 0,1-2-6 0,0 0 20 16,1 0 11-16,15 2-11 0,0 2 2 0,-9-4-2 15,8 0-1-15,3 0-4 0,5 0-6 16,1 0-3-16,1 0 10 0,-2 0 6 0,1 0-20 15,-1 0-14-15,-1 0 16 0,-3 0-5 0,-1 0-8 16,-3 0-7-16,-1 0 17 0,-4 0 5 16,-2 0-22-16,-2 0 18 0,3 0 1 0,0 0-9 15,2 0 3-15,2 0-7 0,3 0-5 0,26 13 20 16,-22-13-16-16,1 0 8 0,2 3-8 0,0-3 13 16,-1 0-19-16,-12 0 3 0,5 0-1 15,3 0-6-15,1 0-1 0,1 0 8 0,-1 0-4 16,0 0-1-16,-1 0-8 0,0 0 10 15,-3 0-14-15,-1 0 13 0,1 0-11 0,-4 0 2 16,2 0 1-16,-2 0 0 0,4 0-9 16,-1 0 4-16,1 0 8 0,1 0-6 0,2 0-7 15,0 0 3-15,1 0 6 0,0 0-10 16,1 0 3-16,25-15 13 0,-25 11-11 0,-1 2 6 16,-1-2 2-16,-1 1 7 0,-3-1 3 0,1 2-5 15,-6 0 6-15,-2-1 3 0,4 0 0 0,-4-1-8 16,-1 3 5-16,-2-2-5 0,-1 2-1 15,0-2-3-15,-1 1-6 0,-1 1 5 0,10-3-2 16,-3 1 2-16,6-1-11 0,1 1 4 16,5 0-4-16,0 1 5 0,2 0-5 0,0 1 11 15,0-1-12-15,2 2 3 0,-2-1 0 0,-3 0 9 16,2 1-2-16,-13 0-7 0,5 0-5 16,3 0 6-16,0 0 1 0,-1 0 0 15,0 0-1-15,-2 0-2 0,-2 0-5 0,2 0 4 16,-4 0 0-16,4 0 3 0,-1 0-8 0,0 0 14 15,0 0-7-15,4 0-6 0,0 0 6 16,2 0 1-16,-1 0-3 0,3 0 8 0,-1 0-6 16,1 0-11-16,-1 0 8 0,-2 0 1 15,1 0 2-15,0 0 0 0,-3 0 3 0,0 0-9 16,0 0 10-16,17-7-12 0,-24 6 8 0,1 0-6 16,-3 0 6-16,0 1-4 0,-1-1 4 0,-1 0-1 15,-1 0-1-15,10 1-1 0,1-1 7 16,2 1-7-16,-2-2 0 0,0 1 1 0,0 0 0 15,1-2 0-15,0 2-1 0,-1 0 2 16,4-2-1-16,-2 1 2 0,-3 0-3 0,1 0-2 16,-1 0 0-16,0 2 4 0,-2-3-2 0,-3 3 0 15,-2-1 1-15,0 1-1 0,-11 0-4 0,14 0 2 16,2 0-2-16,0 0 3 0,1 0-12 16,0 0 6-16,22-10-3 0,-18 9-12 15,2 1 7-15,2-1 2 0,-1 1-5 0,3-1-1 16,-2 0 3-16,0 0 11 0,2 1-4 0,-3-2 1 15,-1 1-3-15,-1 0 9 0,0 0-6 16,-12 1 0-16,6 0 1 0,2 0 6 0,-3 0-2 16,0 0-13-16,1 0 17 0,0 0 3 15,16-9-13-15,-19 9 7 0,0 0-8 0,-2-1 10 16,-1 1-6-16,1 0 6 0,-1-1 7 16,10 1-13-16,-2-1 3 0,0 0 5 0,-3 1-7 15,-9 0 9-15,4 0-3 0,0 0 0 0,0 0 5 16,5 0-8-16,0 0 0 0,0 0 9 0,-3 0-4 15,0 0 4-15,-2 0 0 0,-1 0-4 16,-1 0-7-16,-2 0 8 0,1 0-11 0,-7 0 13 16,7 0-6-16,1 0 4 0,-8 0-4 0,8 0-4 15,-1 0 9-15,-7 0-7 0,8 0-5 16,0 0 12-16,-2 0-7 0,1 0 2 0,0 0 4 16,0 0-14-16,1 0 19 0,-1 0-1 15,0 0-12-15,0 0 4 0,0 0-1 0,-7 0-2 16,9 0-5-16,-2 0 10 0,-7 0 1 0,8 0-3 15,0 0-7-15,-8 0 12 0,7 0 2 0,-7 0-7 16,6 0-3-16,-6 0 10 0,0 0-14 16,7 0 9-16,-7 0-5 0,0 0-5 0,8 0 17 15,-8 0-15-15,0 0-2 0,0 0 11 16,7 0-7-16,-7 0 2 0,0 0 3 0,0 0 5 16,0 0-10-16,0 0 11 0,6 0-5 15,-6 0 2-15,0 0-3 0,0 0-5 0,0 0 10 16,0 0 0-16,0 0-3 0,0 0 6 0,0 0-7 15,0 0-1-15,0 0 0 0,0 0 4 16,0 0 0-16,7 0-11 0,-7 0-3 0,0 0 12 16,0 0-3-16,0 0-5 0,0 0 6 15,0 0 4-15,0 0-5 0,0 0-3 0,0 0 16 16,0 0-9-16,0 0-7 0,0 0 8 0,10-3 2 16,-10 3-1-16,0 0-8 0,0 0 3 15,1 0-3-15,-2 0 5 0,1 0 0 0,0-1 2 16,1 1 0-16,-1 0-5 0,0 0-5 0,0 0 0 15,0 0 4-15,0 0-6 0,-1 0-17 0,1 0 0 16,1 0-21-16,-2 0-3 0,1 0 7 16,-1 0-45-16,0 0-32 0,-3 0-23 15,1 0-32-15,0-2-21 0,-2-1-15 0,1 3-37 16,0 0 23-16,-5-2-277 0,4 0 46 0,-3 1 58 16,-7-3 29-16,-2-3 25 0,-2 4-17 15,0 1 68-15,-3-2-25 0,-3 2-13 0</inkml:trace>
  <inkml:trace contextRef="#ctx0" brushRef="#br1" timeOffset="695931.1164">6766 11953 323 0,'0'0'197'0,"0"0"-36"0,0 0-10 0,0 0-16 16,0 0-9-16,0 0-5 0,0 0-2 15,0 0-11-15,0 3 17 0,-2-4-9 0,0 0 1 16,-1 0 13-16,1 0-2 0,0 0-16 0,-2 0 7 15,2-2-8-15,0 2 1 0,-1-1 9 16,0 1-11-16,2 0 17 0,-1-1-16 0,-2-1 10 16,2 1-1-16,1 0-12 0,-1-1 28 15,1 0-16-15,0 1 2 0,1-2-25 0,0-1 12 16,2 2-9-16,1-1-2 0,-3 4-23 16,13-15 18-16,-1 6-8 0,-2 0-9 0,1 1 8 15,-1 3-15-15,-3 0 3 0,-1 1-22 0,-1 1 3 16,0 1-6-16,0 0-9 0,-2 1-1 0,1-1-6 15,-1 2 3-15,-3 0-9 0,0 0-6 16,0 0 2-16,0 0-14 0,0 0 13 16,0 0-13-16,6 0 13 0,2 11-9 0,-7-8-1 15,-1-1-5-15,0 0 15 0,0-1-12 16,0 3-4-16,-1-3 4 0,0 0-4 0,1 2-2 16,-1-2 11-16,0 1 0 0,1-2-3 15,0 1 2-15,-1-1 6 0,0 0-14 0,1 0-9 16,0 0 3-16,-1 0-5 0,1-1 2 0,-1 1-19 15,1 1 6-15,1-2 1 0,-2 1-4 0,1-2-4 16,1 2 10-16,-1-1-31 0,0 1 4 16,0-1 6-16,0-1 1 0,1 2-50 0,-1 0 7 15,0-1 6-15,0 0-16 0,1 1-5 0,0-2 26 16,0 0 5-16,0 1 3 0,-1-1-20 16,0 2 0-16,0-2 10 0,0-1-8 0,0 2 23 15,0-1-6-15,0 0 12 0,-1 0-13 16,0 2 4-16,1-2 24 0,-2 0-13 0,1 1-6 15,-1 1 9-15,1 0 4 0,-1-2 16 0,1 2 3 16,-2-1-5-16,2 1 4 0,0 0-3 16,-1 0-6-16,2 0 19 0,-1 0 20 0,-1 0 5 0,1 0-5 15,-2-1 16-15,2 2-14 0,0-3 21 16,-1 2-12-16,-1-2 10 0,1 0-11 0,1 1-4 16,0 1 14-16,-1 0-6 0,1-2-4 15,0 2-7-15,0 0 1 0,-1-1 8 16,1 1 12-16,0-1-28 0,1 1 12 0,0 0 2 15,-1 0 4-15,-2 0 12 0,2 1-16 0,1-1 9 16,0 0 22-16,0 0 7 0,-9 13-6 0,7-8-6 16,-3 9 35-16,-1 0-5 0,0 1 4 0,1 0-21 15,-1 0 19-15,2 1-11 0,1 0 5 16,3-1 5-16,0-15-11 0,0 8 6 0,0 0-11 16,10 8-1-16,-2-4-5 0,-4-3 7 15,3-4-13-15,-1-1 2 0,3-1-4 0,-2 1-16 16,1-4 10-16,-8 0-6 0,12 0-8 0,3 0-1 15,16-12-6-15,-16 5-12 0,0-1-21 16,-1 1-2-16,0 0 5 0,-2-6-17 0,1 0 22 16,-3 2-24-16,-1-1 16 0,0 0-16 0,-2 0-10 15,-2 2 27-15,-1 1-17 0,-1 1 5 16,0 1 12-16,0 2-9 0,0-1-4 0,-2 1 18 16,1 0-5-16,-1 2-2 0,1-2 11 0,0 2-2 15,-2 1 18-15,2-1-14 0,-1 1 2 16,0 0-16-16,0 0 11 0,0 0-7 0,-1 2 33 15,0 0-9-15,1 2 6 0,0 0 4 16,-1 3 16-16,0 0-8 0,0-1 6 0,0 3 3 16,0 0 6-16,0 4 2 0,0 3-6 0,0 3-4 15,0 0 0-15,0 0 1 0,0 0 6 0,0 2-17 16,0 1 0-16,0-2-1 0,8 19-2 0,-6-20-7 16,-2-10 6-16,0 6-6 0,0-1-2 15,0-1-1-15,0-1-8 0,-12 9-4 0,9-11 10 16,-2 5 4-16,-5-2-3 0,3-3 7 0,-3 4-3 15,-2-4-6-15,0 1-6 0,-1-4-9 16,-2 2-10-16,-1-3-19 0,1 0-9 0,3-2-24 16,3-2-15-16,9 0 7 0,-8 0-95 15,8 0-28-15,-8 0-44 0,-1-15-41 0,7 9 27 16,2-1-265-16,3-11 9 0,-3 8 71 0,10-17 37 16,-1 8 17-16,3-1 17 0,4 1 60 0,3 0-7 15,7-1 13-15,3 0 25 0</inkml:trace>
  <inkml:trace contextRef="#ctx0" brushRef="#br1" timeOffset="696188.304">7262 11873 222 0,'0'0'450'0,"-1"2"-85"0,0-5-14 16,0 3-45-16,0 1 4 0,2-2-15 0,1 1-28 15,0 0-29-15,1-3-12 0,2 3-31 0,0-1-20 16,0-1-22-16,2 1-13 0,11-4-12 16,-3 0-8-16,1 0-16 0,-4 1-22 0,-1 4-7 15,0-3-84-15,-2 1-39 0,-1 0-49 16,1 1-32-16,-2-1-37 0,-2 1-34 0,0 0 18 16,-2 1-253-16,-3 0 9 0,0 0 49 0,0 0 16 15,0 0 9-15,7 9 20 0,-10-6 40 0,2 1 5 16</inkml:trace>
  <inkml:trace contextRef="#ctx0" brushRef="#br1" timeOffset="696400.3686">7299 11964 851 0,'0'2'465'0,"0"0"-24"16,1-1-28-16,1 0-14 0,1 0-25 16,0 0-30-16,1 0-39 0,1-1-15 0,2 0-30 15,1 0-36-15,-1 0-10 0,1 0-27 16,4 0-24-16,4 0-27 0,3 0-21 0,-2 0-50 15,2 0-41-15,16-9-38 0,-22 6-46 0,-3 2 4 16,-1 0-145-16,-2-1-73 0,-1 0 24 16,0 1-261-16,0-1 19 0,-2 0 42 0,0 0 42 15,1 1 19-15,0-2 33 0,1 2 31 16,-1-1 6-16,0-1 1 0,1 2 29 0</inkml:trace>
  <inkml:trace contextRef="#ctx0" brushRef="#br1" timeOffset="696942.8261">7674 11814 707 0,'0'-5'404'0,"0"0"-33"16,-2 1-49-16,3-3-19 0,-1 1-48 15,1 1 24-15,1-1-42 0,5-6-25 16,-1-1-12-16,2 5-26 0,1-2 12 0,-1 2-16 15,0 2-10-15,1 4-26 0,-2 0-9 0,1 2-10 16,0 0-15-16,-8 0-5 0,11 0-12 0,12 15-17 16,-12-3 8-16,-3-3-12 0,-1 8-8 15,0-5-1-15,-4 0-8 0,0-2 1 0,-2 0-8 16,-1 1 1-16,0-11-8 0,0 7 2 0,0 0-14 16,0 4 3-16,-15 9 0 0,10-12-4 15,0 0 4-15,0-3 14 0,0-2-11 0,0 0-8 16,-1 0 2-16,-6 5 2 0,3-5-5 15,0 1-7-15,2-1-1 0,1-1 9 0,1 1 0 16,2-3-6-16,-1 2 1 0,1 0-6 0,1-1 1 16,-1 1-1-16,1-2-5 0,1 2 9 0,1 1-6 15,0-3 3-15,0 0-6 0,0 0 8 16,12 7 0-16,-6-5-2 0,9 3-6 0,0 2 9 16,-2 0-12-16,1 1 7 0,0-1-2 15,0 2 2-15,-3-1-2 0,-2 2-2 0,-2-3 4 16,-1-2 3-16,-3 1 1 0,-2 0 13 0,0 1-1 15,-1-7 2-15,0 0 0 0,0 7 4 0,-21 10-3 16,6-9-18-16,-2 0 12 0,-3-2 2 16,3-1-29-16,-5-2-18 0,-1 1-40 0,1-2-41 15,-2 1 10-15,2 0-85 0,0-2-32 0,14-1-34 16,-6 0 23-16,-1 0-254 0,0 0-55 16,2 0 73-16,5 0 33 0,1 0 34 0,0-11 25 15,4 8 5-15,1 1 41 0,2 0 4 0,2 2 22 16,1-3 20-16</inkml:trace>
  <inkml:trace contextRef="#ctx0" brushRef="#br1" timeOffset="701038.2895">12914 11789 446 0,'14'0'246'15,"-14"0"-38"-15,0 0-10 0,0 0-12 0,0 0-6 16,0 0-20-16,13 0-11 0,-13 0-5 16,0 0-15-16,22-4-10 0,-20 2 23 15,0 1-23-15,0-1 14 0,0 1-25 0,0 0-18 16,-1 1-8-16,0-1-5 0,0 1-12 0,-2 0 1 16,0 1 8-16,-3-1-17 0,1 2 1 0,-1 1-17 15,0-1 11-15,-7 7-5 0,-3-2-4 16,6 1-9-16,-4 0 16 0,-1 3 16 0,-5 0 12 15,4 0-35-15,-2-1-16 0,1 6 17 0,-1-3-11 16,-3 2 4-16,0-1 1 0,1 1-20 16,-2 2 18-16,0-3 9 0,0 3-7 0,1-2-9 15,-4 1-14-15,3 3 12 0,-4-2-3 0,2-1-1 16,1 0-11-16,1 1 14 0,-1 2 0 16,0-1-11-16,2-1 1 0,1 1-13 0,-3 0 0 15,1 0-1-15,-2 2 22 0,0 0-18 0,0-1 0 16,1 1 0-16,-4 0-4 0,0 1 1 0,-1 1 0 15,-2-1 14-15,4 1-8 0,-4 0 1 16,1-1 10-16,0-1-3 0,0-1-7 0,2 3-20 16,-1-3 2-16,3-2 0 0,1 3-5 15,0-4 21-15,3 1-17 0,0 0 20 0,2 1 0 16,-1-2-7-16,0 0 0 0,0 2 0 0,2-2-1 16,-2 2 9-16,3 1-27 0,-5-1 21 15,1 0 0-15,-2 0-1 0,0 3 8 0,0 1 1 16,1-2-2-16,-3 4-8 0,0-4-23 0,2 2 4 15,-2-1 24-15,2-3 0 0,1 3-2 16,2-2-8-16,3-2-18 0,-2 2 26 0,1-1-3 16,4-1-13-16,4 1 10 0,-3-3 3 15,0 2-11-15,0 0-7 0,-4 0 4 0,0 2 27 16,-2-2 0-16,0 3-4 0,0-2-2 0,0 1-4 16,-3 3 3-16,1-1 11 0,-2 0-7 15,1-2 6-15,0 5-15 0,1-4 7 16,-1-1-7-16,1 1 13 0,3-2-19 0,-1-3 3 0,0 2-2 15,2-2 0-15,5 2-7 0,-6-5 0 16,4 0 25-16,-2-1-8 0,2 2-2 0,-1-1-14 16,-4 3 0-16,2 2-19 0,0 0 6 15,0-3 2-15,-2 3 38 0,-3-1-3 0,4 2-2 16,-3 0-2-16,4 0-14 0,-3 0 0 0,0 2-2 16,1-2 0-16,0-1 6 0,3 0 2 0,0 0-1 15,3-2 0-15,0 1-12 0,-2-2 4 16,3-1 1-16,0-1-22 0,-3 2 3 0,2 0 26 15,0 1-7-15,-2 0 14 0,0-2-12 16,-1 2 1-16,2-2-4 0,-2 2 1 0,-1 1 0 16,1 0 7-16,-2 0 17 0,1-1-25 0,2 1-1 15,-3 0 0-15,2-2 0 0,0 2 22 0,1-1-15 16,4 1-2-16,-4-1 0 0,5 0-24 16,-1-1 2-16,-1-1 37 0,1-4-8 0,3 1-11 15,1-3 5-15,-4 6 0 0,0-2-8 16,-1 1 0-16,1 1 17 0,-2-1-2 0,0 0 0 15,-1 1-2-15,0 2-7 0,1-1 7 0,-2 2-3 16,-2 3 1-16,0-3-3 0,0 0-1 0,1 0 0 16,2-1-3-16,-2 0-4 0,3-1 6 0,-1 1-6 15,2-3 11-15,0 0-10 0,0 0-3 16,1-1 2-16,3-2 14 0,0-2 1 0,-1-1-19 16,3 0-13-16,-1 0 6 0,1-2 1 15,-5 8 15-15,-2-1 1 0,-1 4 1 0,0-1-8 16,-1-2 1-16,0 1 12 0,1 1-2 0,-4 1 5 15,4 0-2-15,-3-2-1 0,2 3-1 16,0-4 0-16,0 2 17 0,3-2-26 0,0-2-1 16,0 1 0-16,0 2 23 0,0-4-15 0,2-1 2 15,2-1-5-15,3-2 0 0,-1 0 0 16,-1 0-8-16,1 0 2 0,-4 7 1 0,-1 0 14 16,-3 1-5-16,0-1 4 0,3 0-14 0,-3 1-2 15,-1 2 1-15,1-2 1 0,3 1 1 16,-1-3 1-16,3 2 20 0,-2 2 0 0,-1-4-2 15,0 1-23-15,-1 1 1 0,2-3 1 0,2-1 11 16,1-4-3-16,-3 7 1 0,0 0-1 0,3-5 1 16,-5 3 0-16,2 0-8 0,-1 1 1 15,-2 3 1-15,-1-3 9 0,2 1-2 0,-3 2 1 16,1-1 7-16,-2 2-17 0,3-2 2 0,1-2 2 16,-1 1 0-16,-3 2 0 0,5-4 15 15,0 0-16-15,3-1 18 0,-1-3-13 0,3 1-11 16,-4 2 12-16,4 0 0 0,2-3-2 15,-2 0 8-15,2 1-7 0,-1 0-1 0,-4 6 1 16,1-3-8-16,-5 2 3 0,1 2 15 0,0 0-18 16,-3 1 0-16,3-3 1 0,2-1 2 0,-3 2 11 15,2-2 6-15,0 3-21 0,4-6 6 0,-3 1 6 16,2 0-16-16,5-3 22 0,-4 0-15 16,2-3 3-16,1 2-1 0,1-2 0 15,-1 1-3-15,1 0-1 0,-1 0 0 0,1 0 1 16,-5 9 0-16,-2-1 0 0,1 2 7 0,0 1-1 15,3-2 0-15,-5-1 1 0,4-3-32 16,-1 3 10-16,0-1 3 0,-2 2 22 0,4-3 1 16,-1-1-14-16,1-4-17 0,1 2 3 0,1-1 2 15,-1 1 19-15,1-3 1 0,1-1 1 16,-1 2 8-16,1-3 0 0,0 2-1 0,0 0 7 16,-1 0-11-16,-4 9 0 0,-2 0-2 0,3 2 11 15,-4-1-1-15,2-2-41 0,0 4 18 0,1 0 0 16,-2-1 3-16,-1-3 0 0,1 2 0 15,3-5 2-15,-1 4 14 0,3-6 1 0,-1-2 20 16,2 2-3-16,1-2-46 0,-1-3 2 16,1 1 2-16,0 0 2 0,0-1 44 0,0 2-6 15,-1-1-22-15,1 2 14 0,-2-3-8 0,0 3-8 16,-4 5 3-16,1-2-4 0,2-1 1 0,0-1-8 16,1 1 2-16,0-1 1 0,0-1 9 15,1-3 5-15,2 2 0 0,-1-2-2 0,0 0 6 16,1 1-6-16,-1 0 15 0,-1 0-13 15,2-3 10-15,-1 3-10 0,-1-1 17 0,1 0-12 16,-3 1-6-16,3-1 6 0,-2 2-17 16,1-1 15-16,0-1-6 0,0 1-3 0,-1 0-21 15,1-1 20-15,-2 0 5 0,3 0-20 0,-1 1 11 16,1-1 4-16,0 0 4 0,0-1 1 16,-1 1 3-16,1 0-6 0,0-1-6 0,0-1 6 15,-1 2 1-15,1-1-3 0,0-1-15 16,0 0 0-16,0 1 1 0,0 0 3 0,0 2-9 15,0-2 2-15,0 0-14 0,0 1-6 16,1-2 6-16,-1 3-20 0,0-3-4 0,-1 1-28 16,0-1-34-16,0 0-32 0,3 0-48 0,0 0 17 15,0 0-217-15,-8 0-71 0,-2-13 40 16,3 1 35-16,2-3 30 0,-3 3 14 0,5 2 14 16,-2-4 43-16,-1-2-2 0</inkml:trace>
  <inkml:trace contextRef="#ctx0" brushRef="#br1" timeOffset="702341.8099">6931 16025 229 0,'-13'0'362'0,"13"-13"-36"0,0 13-40 15,0 0-27-15,0 0 7 0,-24-26-30 0,22 23-40 16,2-1-13-16,-2 2-9 0,1 2-28 0,0 0 8 16,1 1-17-16,0 2 58 0,0 2-15 15,1 3 12-15,2 13-8 0,-3-11-14 0,0 6-11 16,0 4-17-16,0 3-10 0,7 26-9 15,-3-25-10-15,0-4-8 0,0-2-7 0,1 0-27 16,1-4-1-16,1-1-2 0,-2-4-8 0,2-4 2 16,-1-3 2-16,-6-2-13 0,7 0-18 15,3 0 0-15,16-19-12 0,-12 7-8 0,-2-5-11 16,2 0 0-16,-2 0-10 0,1-5 6 0,-1 1-6 16,-5-1 2-16,3 0-5 0,-2 2 10 15,-1 5-14-15,-1-2 5 0,-1-1 3 0,-1 7 7 16,-2 3-4-16,2 0 6 0,-2 4-8 15,-1-3 4-15,1 4 0 0,-2 1-13 0,1-1 0 16,0 1 12-16,-1 1-2 0,1 1 14 16,0 0 15-16,-1 0 6 0,-1 9-1 0,2-3 7 15,-1-1 9-15,-2 15-2 0,2-11-9 0,0 7 19 16,0 3-16-16,0 2-5 0,0 1 6 0,0 2-4 16,13 26 4-16,-9-28-5 0,2 3-6 15,-1 0-12-15,-1-1 0 0,2 0 2 0,-1 2 0 16,-1-2-7-16,-1-1-2 0,0 2-3 15,1-1 12-15,-4-14 0 0,0 5 2 0,0 5-12 16,-14 20 14-16,7-23-13 0,-1-1 10 0,-1 0-2 16,0-2-1-16,-4-2-12 0,-3-2 15 0,0-2-10 15,-2 1-1-15,-2-5-26 0,-1-3-27 16,11-1-26-16,-4 0-26 0,-17-10-11 16,16 5 10-16,2-2-104 0,1-3-26 0,2-2-34 15,5-3 23-15,-3-4-224 0,8 0-50 0,0 9 17 16,0-7 68-16,0-2 21 0,16-27 52 15,-8 22 0-15,1 2 3 0,2-1 35 0,3 3 14 16</inkml:trace>
  <inkml:trace contextRef="#ctx0" brushRef="#br1" timeOffset="702576.4379">7266 16104 764 0,'2'-4'433'16,"-1"1"-68"-16,2 1-33 0,-2-1-44 0,0 2-24 16,1 0-37-16,1-2-27 0,3 0-37 0,-3 1-20 15,2 0-15-15,1-1 6 0,1 1-13 16,7-3-58-16,0-1-48 0,1 0-43 0,-4 4-52 16,-2 0-33-16,-3 2-35 0,-1 0 15 0,-5 0-268 15,0 0 28-15,0 0 29 0,0 0 23 16,0 0 23-16,14 12-31 0,-17-8 16 0,3 1 5 15</inkml:trace>
  <inkml:trace contextRef="#ctx0" brushRef="#br1" timeOffset="702767.4475">7259 16264 290 0,'-4'2'523'0,"2"1"-108"0,1-1-62 15,2-1-35-15,-1 0-40 0,0 0-35 16,2 1-28-16,0 0 2 0,1-1-26 0,1-1-57 15,1 0-54-15,0 0-23 0,2-1-37 16,-1 1-46-16,0-4-29 0,4 4-60 0,15-8 12 16,-8-1-195-16,1 4-101 0,-3-4 29 0,0 1 25 15,-1 0-3-15,0 1 18 0,-3-2 14 16,2 1 7-16</inkml:trace>
  <inkml:trace contextRef="#ctx0" brushRef="#br1" timeOffset="703248.7352">7599 15994 367 0,'-1'-7'463'16,"0"1"-88"-16,0-1 26 0,-1 3-36 15,-1 0-15-15,-1 0-44 0,1 0-13 0,-1 1-24 16,0 0-18-16,-1 0-32 0,1 0-10 16,0 1-22-16,-2 0-14 0,3 1-23 0,-2 1 1 15,5 0-4-15,0 0-20 0,-7 0 4 0,-9 15-17 16,10-8 0-16,1 2-22 0,-1 0 0 0,1 5 4 15,2-2-23-15,-1 3 12 0,2-2-20 16,1-2-9-16,0-1-3 0,1-10 9 0,0 14-17 16,11 16-3-16,-3-17 0 0,4 0-22 15,-1-1 5-15,1 0-3 0,2 0 13 16,1-4-17-16,-2 1 12 0,0 0-11 0,-3-3 2 16,-2-2-20-16,-1 2-2 0,-2-1 8 0,0-3 7 15,-2 3-16-15,-1-1 22 0,-1 1 12 16,0 2 27-16,-1-7-7 0,0 9 3 15,-16 16-6-15,5-13-4 0,-4-3-5 0,1-1 26 16,2 0 14-16,-4-3-3 0,4-1 10 16,2-1-14-16,1-3-1 0,9 0-11 0,-7 0 0 15,7 0-16-15,-7 0 20 0,-4-13-36 0,10 6-1 16,1-10-11-16,0 8-5 0,13-20-2 16,-2 5-44-16,0 3-7 0,5 1-20 0,-1-3-34 15,1-1-42-15,2 0-40 0,4 0 18 0,-1 0-150 16,0 1-94-16,-2 6 36 0,1-1-283 0,-1 3 57 15,4 2 53-15,0 0 45 0,0 2 42 16,2 2 22-16,2 1 34 0,1 2 70 16,0-1-14-16,1 6 39 0,-1-2 20 0,-15 3 13 15</inkml:trace>
  <inkml:trace contextRef="#ctx0" brushRef="#br1" timeOffset="708605.0695">25745 16128 418 0,'0'0'198'0,"0"0"-6"0,0 0-15 15,0 0-32-15,0 0 19 0,0 0-25 0,0 0 5 16,0 0-7-16,0 0-21 0,0 0 6 0,0 0-11 16,0 0 3-16,0 0-22 0,0 0-12 15,0 0 5-15,0 0-2 0,0 0 3 0,0 0-13 16,0 0 2-16,0 0-7 0,0 0 22 16,0 0-24-16,0 0 6 0,0 0 4 0,0 0 9 15,0 0-19-15,0 0 8 0,0 0 3 0,0 0-19 16,0-12 28-16,0 12-8 0,0 0-2 15,0 0-30-15,0 0 1 0,0 0 15 0,0 0-7 16,0 0 21-16,0 0-7 0,0 0-7 0,0 0 1 16,0 0-12-16,0 0-13 0,0 0 4 15,-5-15 10-15,5 14-12 0,0 1-5 0,0 0-5 16,0 0 7-16,0 0-9 0,0 0 4 16,0-2 0-16,0 2-5 0,0 0-7 0,0 0 1 15,1-1-8-15,-1 1 9 0,0 0 0 0,0-1-12 16,0 0-1-16,0 1 4 0,0-1 4 0,1 1-6 15,-1-2-18-15,0 1 2 0,1 0 10 16,-1 1 10-16,0-2-12 0,0 1 10 0,0 1-2 16,0 0-19-16,0-1 14 0,0 1 0 15,0-1 1-15,0-1 4 0,0 2 6 0,0 0-7 16,0 0-8-16,0 0 1 0,0 0 10 0,0-1-4 16,0 2-23-16,0-2 31 0,0-1-17 0,0 2-10 15,-1 0 18-15,1 0 4 0,0 0-17 0,0 0 7 16,-1 1-15-16,0-2 14 0,1 1-4 15,0 0-1-15,1 0 5 0,-1-1 0 0,0 2-1 16,0-1 2-16,0 0-19 0,0 0 20 16,0 1-5-16,0-1 1 0,1 0-11 0,-1 1 24 15,0-1-16-15,1 0 4 0,-1 0-4 0,0 0 10 16,0 0-30-16,1 0 16 0,0 1-13 16,-1-1 1-16,0 0-36 0,1 0 2 0,-1 0-14 15,0 0-29-15,0 1-35 0,0 0-19 16,1-1-25-16,-1 1-39 0,1-2 19 0,0 0-298 15,0 0 36-15,2-2 31 0,0 0 23 0,7-8 61 16,0 1 23-16,4-10 21 0,-1 1-16 16</inkml:trace>
  <inkml:trace contextRef="#ctx0" brushRef="#br1" timeOffset="711219.0719">25864 15986 739 0,'0'0'263'0,"0"12"-26"0,0-12-12 15,0 0 7-15,0 0-34 0,0 0-1 0,0 0 1 16,0 0-7-16,-13 0 1 0,13 12-22 16,0-12 24-16,0 0-5 0,0 0-22 0,0 0-31 15,0 0-13-15,0 0 5 0,0 0-23 16,0 0-8-16,0 0-5 0,19-12-31 0,-1 2 2 15,2 8 6-15,1-5-20 0,5 2-7 16,-4 3 7-16,-2 1 15 0,-9 1-26 0,0 0 12 16,5 0-22-16,13 12-2 0,-16-3 2 0,0 2-5 15,-2 2-7-15,-7 2-10 0,-2-2 18 0,-2-1 1 16,0-4 9-16,0 3 1 0,-14 16-5 0,6-13-4 16,0-2 1-16,0 0 6 0,-2-2-8 15,-1 0 11-15,1-1-7 0,0-4 1 0,2 0-15 16,1-3-1-16,2 0 3 0,0 1-5 15,0-3 6-15,0 0 1 0,0 0 0 0,5 0 0 16,0 0-11-16,0 0-6 0,0 0 16 0,-8 0-2 16,8 0-16-16,0 0-1 0,-9-11 3 0,11 11 2 15,1-2-2-15,1 1 2 0,2 0-4 16,0 0-1-16,14 0-9 0,-1-3 10 0,-9 4-4 16,5 0-9-16,22 10 14 0,-19-6 4 15,-2 3-15-15,-1 1 7 0,-6-3 11 0,2 7-8 16,-3 2-2-16,-3-2-12 0,-2 1 5 0,-2-3 11 15,-1 0 9-15,0-10 9 0,0 11 5 16,0 1 4-16,-13 10 2 0,5-11 7 0,-5-1-3 16,2-2-5-16,-5-1 10 0,-1 0-7 0,-3-2-1 15,1-2-6-15,-3-1-20 0,10-2-21 16,-4 0-18-16,-3 0-18 0,-1 0 6 0,0 0-96 16,2 0-31-16,3 0-20 0,1 0-40 0,5 0-21 15,1 0 26-15,8 0-209 0,-7 0-58 0,-1-10 35 16,11 8 32-16,0 0 29 0,1 0 31 15,2-1 16-15,12-1 9 0,2 0 12 16,3 1-6-16</inkml:trace>
  <inkml:trace contextRef="#ctx0" brushRef="#br1" timeOffset="711465.7311">26348 16274 620 0,'4'0'417'15,"-3"-1"-43"-15,1 2-49 0,-1 0 29 0,1 2-23 16,-1 0-21-16,-2 2-14 0,-1 2-32 16,-1 8-24-16,-1 1-16 0,-6-1-32 0,0 2-19 15,3 0-22-15,0-3-24 0,0-1-33 0,0-3-39 16,2-2-54-16,-2 5 0 0,1-5-82 16,2 0-17-16,-3-2-20 0,6-3-45 0,-3-2-40 15,3 0 18-15,0-1-300 0,1 0 31 16,1-1 31-16,2-1 25 0,-1 0 34 0,3-1 21 15,-2 1 21-15,2 1 9 0,-1-3 1 0</inkml:trace>
  <inkml:trace contextRef="#ctx0" brushRef="#br1" timeOffset="712026.2289">26511 16087 272 0,'-1'-7'463'0,"0"2"-62"0,1-3-53 0,-1 3-49 16,1-1-38-16,0-2 25 0,1 1-19 0,-1 7-43 16,0-9 6-16,15-14-24 0,-5 12 0 15,1 1-20-15,3 2-12 0,-1 1-3 0,1 2-25 16,-2 3-4-16,-1 2-16 0,-11 0-3 15,22 11-13-15,-11 2-1 0,-1 1-6 0,-4 2-8 16,-2 2-9-16,-2-1-5 0,-1 1 2 0,-1-8-17 16,0 5 5-16,0 0-19 0,-11 17 8 0,6-15-14 15,-1-2 0-15,-1-4-1 0,-1 0-3 0,1-2-11 16,0-4 2-16,-1-1 1 0,2-1-2 16,0 0-11-16,1-3 5 0,0 2 0 15,-1-2-7-15,6 0-8 0,0 0-4 0,0 0-7 16,-9 0-9-16,9 0 14 0,-7 0-10 0,7 0 10 15,0 0-15-15,-10-8 3 0,10 7 9 16,2 0-5-16,1 1-7 0,1 0 11 0,1 0-6 16,2 1 4-16,11 3-5 0,-10-4 2 0,19 7-6 15,-8-1 3-15,-1 2 11 0,1 5-5 16,-2-5-4-16,-3 6 0 0,-3-1-1 0,-1 3 8 16,-4-2 0-16,-3 4 0 0,-2-8-6 15,-1-10 7-15,0 14 7 0,-17 8-6 0,5-10-3 0,-2-3 9 16,-3 2-11-16,-2-5 2 0,-2-1-12 15,-2-3-27-15,-2-2-38 0,13 0-19 16,-7 0 10-16,-3 0-143 0,-26-9-68 0,27 2 28 16,-2 1-286-16,3 2 19 0,-2-1 40 15,3-1 22-15,2 2 36 0,1-3 30 0,1 2 46 16,3 0 38-16,4 3 7 0,1-1 12 0</inkml:trace>
  <inkml:trace contextRef="#ctx0" brushRef="#br1" timeOffset="712605.7769">25777 15961 627 0,'3'-5'340'16,"-1"3"-13"-16,0 0-57 0,0-1 6 0,-2 0-43 15,0 1-25-15,-1-1-17 0,0 2 11 0,-1-1-33 16,-1 1-17-16,-1 1 12 0,0-1-23 16,-1 1 11-16,0 1-10 0,-2-1 2 15,-9 4-4-15,4 1 4 0,-5 3-14 0,-2 0-1 16,2 3-8-16,-1 2-3 0,0 3-8 0,0-1-3 15,-3 4-13-15,3 1 8 0,0 1-2 16,-2 3-14-16,2 0-7 0,0 4-5 0,3 0-2 16,-2 2-4-16,5-1-4 0,2 2 5 0,2-1-7 15,2-1-8-15,3-1-15 0,1 7-1 0,2-21-3 16,0 8 0-16,15 23-2 0,-3-19-19 16,2-3-35-16,7-1-41 0,-1-2-41 0,5-1 10 15,4-4-135-15,2-2-86 0,7-1 28 16,-4 0-229-16,1-4 44 0,1 0 39 0,2-2 33 15,-2 4 30-15,6-8-41 0,0 3 30 0,-7-5 51 16,4 2-12-16,-3 0 19 0,-19-2-10 16</inkml:trace>
  <inkml:trace contextRef="#ctx0" brushRef="#br1" timeOffset="713150.2346">26839 15859 458 0,'4'-4'397'0,"1"1"-60"16,9-4-29-16,2 2-7 0,-2 4-15 0,5-1-38 16,-10 2-31-16,6 0 33 0,27 18-26 0,-16-8-15 15,-4 1 6-15,4 4-18 0,1 2-13 16,-2 5-15-16,1 4-11 0,-3 4-22 16,-1 1 0-16,-2 4-14 0,-4 1-15 0,-1 2-9 0,-6 1-3 15,-2-2-8-15,-2 1-21 0,-5-21-3 16,0 9-1-16,-12 35-15 0,4-30-12 0,-3-2-21 15,-6-2-24-15,-1 0-37 0,-1-1 5 16,-3-2-93-16,-3-6-26 0,0-4-51 0,5 1 20 16,-7-7-234-16,1 0-85 0,3-1 41 0,0-1 13 15,6-4 38-15,4-2 37 0,13 0 25 16,-9 0 24-16,3 0 40 0,6 0-28 0</inkml:trace>
  <inkml:trace contextRef="#ctx0" brushRef="#br1" timeOffset="715292.2851">28457 15971 343 0,'0'0'297'16,"0"0"-22"-16,0 0-42 0,0 0-18 16,0 0-22-16,0 0 3 0,0 12-27 0,0-12-11 15,0 0-8-15,0 0 1 0,0 0 2 0,0 0-4 16,0 0-11-16,0 0 4 0,0 0 12 16,0 0-27-16,0 0-12 0,0 0 27 0,0 0-17 15,0 0-16-15,0 0-10 0,0 0 0 0,0 0 7 16,0 0-19-16,0 0 5 0,0 0-14 15,0 0-12-15,0 0 1 0,0 0 7 0,0 0-7 16,0 0-7-16,0 0-9 0,0 0-3 16,0 0 2-16,0 0-6 0,0 0-12 0,0 0 17 15,0 0-21-15,0 0 2 0,0 0 3 0,10-10 0 16,-8 8-4-16,2 0-11 0,1-1-8 0,10-2 12 16,-1 0-9-16,4 1 10 0,-1 1-9 15,4-2 2-15,0 5-3 0,-1-2 1 16,-9 2-12-16,4 0 15 0,2 0-4 0,-3 0-3 15,14 19-10-15,-15-9 10 0,-1 0-3 0,-4 4-1 16,-1-2 6-16,0 1 5 0,-4-1-2 0,-3 0 6 16,0-2 3-16,0-10-5 0,0 11 8 15,0 1 9-15,-15 7-5 0,8-8-3 0,-3-2 2 16,1-2 1-16,1-2-12 0,1 0 6 0,0-2 3 16,0-1-13-16,0 0-7 0,2-1 0 15,-1 0 3-15,-1 1-2 0,0-1-1 0,2-1-3 16,-1 0 3-16,2 2 4 0,0-1-5 0,1-1 10 15,-1 0-4-15,1 0-8 0,1 0 7 16,1 2-11-16,1-2-1 0,0 0 8 0,0 0-4 16,14 2-2-16,6 2 7 0,1-2-13 15,4 2 2-15,1 0 7 0,-3 2-6 16,-2 1 2-16,1 2 4 0,-4 1-12 0,-2 3 8 16,-5-2 6-16,-3 4 7 0,-3 0 16 15,-5-1 10-15,0-14-5 0,0 13 20 0,-16 13-9 16,4-11 0-16,-5-4-20 0,0-1 0 0,-4 1 10 15,-3-4 1-15,-1-3-13 0,-2 1-28 16,-2-3-38-16,1-2-45 0,13 0-35 0,-3 0 11 16,-4 0-151-16,-19-16-74 0,24 8 28 15,6-1-268-15,3 1 40 0,6 1 31 16,2 7 37-16,0-7 0 0,12-13 53 0,-3 11 25 0,6-1 25 16,-1 3 18-16,3-1 47 0</inkml:trace>
  <inkml:trace contextRef="#ctx0" brushRef="#br1" timeOffset="715460.233">28954 16312 1083 0,'11'14'384'0,"-2"-1"29"0,-3 3-36 15,-6-3-30-15,0-6-37 0,0 5-32 16,-20 15-40-16,9-14-34 0,-4-1-56 0,-1-2-37 16,1 2-10-16,0-4-120 0,-1 0-73 15,0-6-71-15,3-1 16 0,2-1-262 0,11 0-50 16,0 0 31-16,-8 0 65 0,8 0 24 15,-10-12-24-15,11 6 20 0,10-3 8 0</inkml:trace>
  <inkml:trace contextRef="#ctx0" brushRef="#br1" timeOffset="715980.1233">29468 16194 440 0,'10'-19'434'0,"-2"1"-79"0,-5 3 34 0,0-3-22 15,-3 3-33-15,0 6-19 0,-12-16-40 16,3 12-13-16,-3 0-35 0,-1 1-13 0,-2 4-29 0,-3 2-19 16,-1 3-20-16,9 3-6 0,-4 0-21 15,-24 14-13-15,17-3 1 0,-4-1-7 0,4 3-17 16,1-1-8-16,2 3-10 0,3 1 0 16,2-6-12-16,3 5 1 0,2-6-15 0,2 4 3 15,5-2 3-15,1-11-7 0,0 8-3 0,15 10-2 16,-2-7-19-16,3-3-1 0,1 1-17 15,4-2 16-15,2 0-19 0,0 1 7 0,2 1-4 16,-2-2 1-16,0 1-1 0,-4 1 4 0,1-1 0 16,-5 1-18-16,2 3 4 0,-4 0 10 15,-4 0 6-15,-2 1 10 0,-3-3 2 16,-2-1 19-16,-2-2 11 0,0-7-4 0,0 8 10 16,-15 10-5-16,2-10 13 0,3-5-3 0,-8 2 3 15,1-1-18-15,-2-1 0 0,-3-3 2 0,13 0-14 16,-6 0-4-16,-21-12 5 0,20 9 7 15,-3-3-13-15,6-2-2 0,3-1 16 0,4 1-23 16,4-2 0-16,2 1 15 0,0 1-17 16,14-14 0-16,2 9 4 0,4-1-5 15,-1 0-4-15,4 3-2 0,2 0-13 0,2 0-7 16,4 2-8-16,1 0-11 0,-1 2-10 0,1 2-15 16,-3 0-24-16,1 1-42 0,-7 1 13 0,1 1-72 15,-7-1-42-15,0-1-37 0,-6 3-36 16,-7-1 29-16,-2 2-266 0,-2 0 41 0,0 0 13 15,-15 0 26-15,8 0 32 0,-19 0 48 16,11 0 18-16,-9 0 51 0,-6 0-19 0,-4 0 1 16</inkml:trace>
  <inkml:trace contextRef="#ctx0" brushRef="#br1" timeOffset="716387.7172">28438 15891 307 0,'7'-14'441'0,"-2"6"-70"0,-2 1-22 15,0 2-43-15,1 1 32 0,-2 1-34 16,-2-2-40-16,0 3-20 0,0 0-20 0,0 2-13 0,-2 0-32 15,-3 0 11-15,1 2-11 0,-10 5-9 16,-3 2-16-16,-2 2-5 0,-2 1-9 0,0 4 3 16,0 1-8-16,-4 5-8 0,2 2-14 15,-1 1-2-15,-1-1-17 0,1 3 10 0,1 6-23 16,-1-2 17-16,1 4-20 0,4 6-7 16,1-2-7-16,5 4 5 0,3-1-6 0,1 1-18 15,7-5-12-15,2-18-16 0,11 35-36 0,1-22-69 16,3-4-45-16,11 0 13 0,2-5-72 15,6-2-62-15,3-1-23 0,7-4 25 0,3-5-126 16,0 0-77-16,-1-3 36 0,0-1 34 16,5-3-36-16,-26-5 13 0,15 0 24 0,5 0 11 15,51-14 37-15,-45 8 4 0,-1-3 5 16</inkml:trace>
  <inkml:trace contextRef="#ctx0" brushRef="#br1" timeOffset="716758.2982">29634 15828 265 0,'7'0'477'0,"13"-3"-53"0,1 3-68 0,-12 0 30 16,24 11-25-16,-9-2-48 0,3 3-1 0,0 6-32 15,1 4-8-15,0 4-21 0,1 3-23 16,-3 6-28-16,-1 4-13 0,-6 3-19 0,-4 6-3 16,-5-1-26-16,-4 1-11 0,-6-24-4 15,0 10-19-15,-19 41-6 0,2-34-20 0,-5-5-15 16,-5 1-35-16,-5-5-59 0,-6-2 1 15,-8-1-143-15,-3-7-92 0,-4 0 24 0,-4-2-307 16,1-2 20-16,2 0 45 0,0-6 37 16,0 1-12-16,2-1 29 0,-2-3 85 0,1 0 1 15,2-1 65-15,-2 2-29 0</inkml:trace>
  <inkml:trace contextRef="#ctx0" brushRef="#br1" timeOffset="761396.0124">26920 2260 380 0,'0'0'307'0,"0"0"-35"0,0 0-46 16,0 0-39-16,13 0-28 0,-13 0-13 16,0-13-30-16,0 13-58 0,0 0-51 0,0 0 0 15,0 0-226-15,0 0-144 0,0 0 23 16,0 0-11-16,0 0-7 0</inkml:trace>
  <inkml:trace contextRef="#ctx0" brushRef="#br1" timeOffset="762615.7962">26629 2305 394 0,'0'0'205'0,"0"0"-40"15,0 0-22-15,0 0-32 0,0 0-25 0,0 0-33 16,0 0-6-16,0 0-101 0,0 0-108 0,0 0-161 16,0 0 0-16</inkml:trace>
  <inkml:trace contextRef="#ctx0" brushRef="#br1" timeOffset="807156.486">16132 52 376 0,'0'0'229'0,"0"0"-15"0,0 0-15 16,0 0-22-16,16 0 1 0,-16 0-10 16,15 4 2-16,-11 1-23 0,-2 3 4 0,-2-2-16 15,4 2-4-15,0 0-16 0,-1 4-11 0,-3 2-11 16,0-1-1-16,2 4 6 0,-2 9-8 15,0-2 12-15,0 7-8 0,0-14-2 0,0 11-6 0,0 5 0 16,0 5 20-16,0 3-26 0,0 4-6 16,0 1 16-16,0 1-46 0,0 6 21 15,10 57-10-15,-9-55-5 0,-1-1 23 0,3 2-9 16,1-4 3-16,-2 0 4 0,2-1-17 0,-1 2 6 16,1-11-4-16,-2-5-2 0,2-6 4 0,-1 3-2 15,-1 3-1-15,1 0-7 0,-3 4 10 16,2 0-7-16,-2 0-5 0,0 2-3 0,2 2 6 15,-2 0-9-15,1 1-15 0,-1 1 15 16,2 0 5-16,-2 2-20 0,0-25 1 0,0 10-3 16,0 7 7-16,0 2-6 0,0 3-9 0,0 0 10 15,0-1-15-15,0 0 3 0,0 1 6 16,0 2 1-16,0-2 2 0,0-2-18 0,0 2 12 16,0-3-1-16,0-2-4 0,0 2 3 15,0-3-5-15,0-2 0 0,0 3 3 0,0-2-8 16,2 41 8-16,0-41-7 0,0 4-6 0,0-4-6 15,-2 0 13-15,2-1-4 0,-2 1 11 0,0-20-9 16,0 10 7-16,0 5-14 0,0 2 12 16,0 1-8-16,0 0 1 0,0-2-8 15,0 1 19-15,0-2-3 0,0 1-5 0,0 0 5 16,0-2-1-16,0 1-3 0,0-1 0 0,0 0-10 16,0-1 12-16,0 3-8 0,0-2-2 0,0 3 5 15,0 0-16-15,0 0 9 0,0 1 3 16,0-2-2-16,-13 35 8 0,9-34-12 0,-1-3 16 15,2-3-4-15,-1 3-14 0,0 0 9 16,0-1 6-16,3-2-3 0,-3 2-11 0,0 0 7 16,2-1 10-16,-1-3 7 0,3 0-7 0,-7-2-9 15,5 0-2-15,2-4 11 0,-2 2-15 0,2-2-4 16,0 0 13-16,-3 0-6 0,1-1 8 16,2 1-6-16,0 1 7 0,0 1-6 0,0 0-5 15,-2 2 5-15,0-2 5 0,0 3 7 0,2 0-12 16,-4-1 1-16,0 1-7 0,2-1 5 15,0-3 7-15,2 1-3 0,-2 1 2 0,0-3 1 16,2 1-10-16,0-4 6 0,0-5 8 0,0-4-6 16,0 0-3-16,0 6-5 0,0-2 6 15,0-1-7-15,0-1 8 0,13 19-18 0,-12-13 18 16,-1 4 6-16,0-12-5 0,0 4-14 0,0 3 12 16,0 4 3-16,0-1-3 0,0 1-9 0,0-1 10 15,-12 18-1-15,10-18 4 0,2-1-6 16,0 1 6-16,0 3-2 0,-2 3-3 0,2 0 0 15,-1 3-2-15,-1-5 4 0,2-12 0 0,0 6 3 16,0 1-6-16,0 2-2 0,0-2 9 16,0 1-17-16,0 1 16 0,0-4-1 0,0-2-1 15,0-3 3-15,0-2-9 0,0-1-7 0,0-2 4 16,0 1 8-16,0-3-2 0,0 2-6 16,0-7-6-16,0 7 8 0,0 0-5 0,0-7 0 15,0 7 8-15,0-7-22 0,0 6 7 0,0-6-22 16,0 0 9-16,0 7-32 0,0-7 6 0,7 5-54 15,-5-5-3-15,-2-3-32 0,0-1-10 16,2 0-19-16,-2 0-4 0,0-3-29 0,2-7-13 16,-2 1 19-16,3-8-110 0,-3 0-113 15,1 0 32-15,0-5 29 0,-1-6-19 0,1 3 30 16,3-4 48-16,-4-1-24 0,0-8 17 0,0-4 15 16</inkml:trace>
  <inkml:trace contextRef="#ctx0" brushRef="#br1" timeOffset="808216.4052">17157 410 310 0,'0'0'360'0,"16"-15"-54"16,4-7-22-16,-18 15-14 0,1-4-31 0,-1 5-44 15,-7-2-8-15,8 0 8 0,-3 1 6 0,-3-1-49 16,-2 1-14-16,-1 2-19 0,0 0 23 16,-7 2-51-16,1 4 20 0,0 1-29 0,-12 6-31 15,3 3 12-15,-2 3-8 0,1 3-3 0,-3 2 2 16,1 0-32-16,3 5 23 0,0-5-21 15,6 2 12-15,0-4 15 0,3 3-30 0,4 0 9 16,5-5-7-16,3-2-14 0,0-13 32 0,0 13-32 16,11 6-20-16,3-12 20 0,2-7-16 0,4 6-3 15,5-4 29-15,0 0-26 0,1-4 19 16,1 5-16-16,2 1 19 0,-3-5-21 0,-13 1 0 16,1 0 8-16,19 12 3 0,-19-6 32 15,1 3-31-15,-1-1 6 0,-7 1-3 0,-1 1-11 16,-4 1 30-16,-1 0 6 0,-2 0-11 0,-5 2 3 15,-2-2-2-15,-5 2 25 0,1-1-1 0,-4-2 27 16,-2-3-15-16,-3 2-18 0,0 6-2 16,-3-6 14-16,-2 2-20 0,1-7-1 0,-3 6 1 15,-1-7-16-15,0 1 10 0,2-4-19 0,16 0 7 16,-9 0-13-16,-18-17 0 0,21 10-75 16,7-5-22-16,-6 0-44 0,7 2-9 0,13-3-33 15,-4 1-55-15,10-1 22 0,-1-2-209 0,4 2-26 16,10 0 12-16,1 0 38 0,7-3 26 15,-1 5 26-15,1 6 16 0,1-5 28 0</inkml:trace>
  <inkml:trace contextRef="#ctx0" brushRef="#br1" timeOffset="808601.4262">17469 643 688 0,'3'3'318'0,"-3"0"-34"15,4-3-45-15,1 0-4 0,-5-2-16 16,2 0-3-16,2 0-33 0,2 2-22 16,2-1-18-16,-1-1 7 0,10-3-26 0,-5 0-9 15,-1-1-18-15,0 2-16 0,2-4-3 16,-5-1-20-16,-2 0 34 0,5 0-12 0,-6-2-28 16,0-1 9-16,-3 1-15 0,-4-1-14 0,0 1 12 15,-1 2 8-15,-2 2-9 0,-6 2 0 0,3 0-23 16,-3 0 5-16,-4 6-11 0,-2 3 22 15,-6 2-17-15,-1 2-3 0,1 2-1 0,1 5 13 16,1 2-3-16,2 1-3 0,2 1 15 0,2-1 1 16,3 4 14-16,3-5-25 0,2 0 35 15,5 0-24-15,2-1 0 0,0-16 19 0,12 21-35 16,-1-11 19-16,2-2-7 0,5-3 6 0,3-3-19 16,3-2-3-16,1 0-72 0,4-4-38 15,4-7-51-15,-1 3-34 0,-5-4-29 0,2 0 19 16,-4 0-252-16,5 0 35 0,-10-1 31 0,1 1-43 15,-2 1 28-15,-2-3 6 0,-3-1 24 0,-5 1 28 16,3 1 18-16</inkml:trace>
  <inkml:trace contextRef="#ctx0" brushRef="#br1" timeOffset="808878.1611">17802 326 506 0,'4'-6'427'0,"-1"1"-106"16,-3 3-11-16,4 1-31 0,-3 3-17 15,-2 2-32-15,3 5 52 0,1 1-9 16,-1 1-7-16,0 5-6 0,-2 1-18 0,-4 3-19 16,3 3-9-16,1 2-32 0,-8 4 5 0,8-1-11 15,-2 9-26-15,1-7 5 0,-3-1-36 16,0-3 7-16,-1-1-20 0,3-8-24 0,1 6 9 16,1-3-14-16,0-10-23 0,0 1 15 15,0 0-33-15,12 12-9 0,-5-18-23 0,4-1-37 16,-1-3-39-16,3-6-38 0,1-2 10 0,1-4-178 15,0 0 24-15,4-3-287 0,-5-1 50 0,-2 2 38 16,-5-4-12-16,2 1 28 0,-5 2 26 16,4 0 37-16,-2-1 23 0,-2 5-3 0,3 0-7 15,-7-1-7-15</inkml:trace>
  <inkml:trace contextRef="#ctx0" brushRef="#br1" timeOffset="809053.1292">17818 584 428 0,'-5'-1'469'15,"1"1"-3"-15,4-2-38 0,0 2-46 0,-2-1-38 16,2-2-52-16,4 0-28 0,0-1-28 16,6 0-34-16,3-2-21 0,5 2-34 0,5-4-63 15,4 1-9-15,3 0-150 0,2-2-62 0,4 6 11 16,-4-2-311-16,-1-2 35 0,0 2 29 0,-2 5 29 16,-1-4 22-16,-3 4-28 0,-12 0 40 15,8 0-19-15,3 0 36 0</inkml:trace>
  <inkml:trace contextRef="#ctx0" brushRef="#br1" timeOffset="809407.0756">18494 501 494 0,'-7'-4'492'16,"3"1"-93"-16,-3 1-39 0,2 2 4 0,-1-2-79 16,3 6 12-16,-3 0-34 0,3 3-17 0,-3 10-12 15,3-9-13-15,-3 5-12 0,3 7-14 0,6-6-16 16,-2 3-14-16,-1-2-18 0,4 3 11 15,-2-7-17-15,3 2-13 0,1-5-22 0,5 2 10 16,-1 2-30-16,1 1-2 0,0-14-5 16,9-2 2-16,1-1-23 0,0-4 8 0,0-3-18 15,-1 1-11-15,-2-4-24 0,-1-1-5 0,-1 1-13 16,0-2-17-16,-6 3 7 0,1-6-14 16,-3 1 8-16,2 0-9 0,-8 4 5 0,-2 3-10 15,-2-4 20-15,2 15-19 0,-13-21 11 0,4 15-13 16,-7 3 7-16,-3 3-18 0,-1 3 1 15,-3 2-1-15,1-2-27 0,1 7 5 0,-3-1-69 16,3 2-16-16,0-4 4 0,5 4-29 16,0-6-27-16,1 2-53 0,5 3 23 0,7-7-219 15,0 1 36-15,2-4 32 0,6 0-21 0,7-2 30 16,5-3 22-16,7 5 30 0,7-4 8 16,6 0 5-16</inkml:trace>
  <inkml:trace contextRef="#ctx0" brushRef="#br1" timeOffset="809707.9123">19191 308 317 0,'-5'-8'439'0,"-6"2"-40"15,-4 4-63-15,-1 2-42 0,-1 5-37 16,4-1 50-16,-1 6-3 0,-1 1-47 0,2 7-2 16,0-3-17-16,3 2-5 0,1 6-12 0,4-1-22 15,0 3-10-15,5 0 0 0,0 1-2 16,0-12-22-16,0 5-3 0,15 32-28 0,-10-19 7 15,6 0-15-15,-3-1-1 0,3-1-40 0,1 0 17 16,0-6-23-16,3-2 4 0,-9-1-40 16,0-9 3-16,-3 4-22 0,0 0-9 15,-3-16-2-15,0 10-23 0,-14 8-25 0,1-12-36 16,-5-2-41-16,8-4 11 0,-7 0-129 16,-8 0-52-16,-3 0-47 0,-28-14 31 0,29 4-246 15,2-3 40-15,0-3 25 0,3-3 36 0,2-2 29 16,2-3 43-16,5 0 2 0,7 1 27 0,-3 2 11 15,2 2 12-15</inkml:trace>
  <inkml:trace contextRef="#ctx0" brushRef="#br1" timeOffset="809867.8397">18816 599 229 0,'5'-4'475'0,"2"3"-42"0,2 1-71 16,-1-2-18-16,2 2 0 0,2-3-34 0,1 4-52 16,2 1 2-16,1-2-48 0,1 3-5 15,1-6-31-15,4-1-20 0,0-1-40 0,7 2-11 16,3-3-111-16,-3 1-60 0,-1 1-51 0,5-3-95 15,2-3 17-15,8 5-274 0,-4-2 32 0,12-1 13 16,6 1 27-16,-8 2 65 0,-3-4-9 16,2 3 41-16,-4 0-14 0</inkml:trace>
  <inkml:trace contextRef="#ctx0" brushRef="#br1" timeOffset="810126.0299">19931 310 651 0,'-5'-2'400'0,"0"3"-45"16,0 4-45-16,2 7-41 0,-3 2-32 16,1 3 93-16,5 6-20 0,-5 2-4 0,5 2-13 15,0 8-12-15,3 3-20 0,-3-21-24 0,0 12-10 16,0 5-28-16,0 2-36 0,0 3-6 16,0-6 1-16,0-1-24 0,0-4-24 0,0-1-19 15,-10 21-11-15,6-30-34 0,0-4-53 0,1-2-45 16,-1-3-32-16,3-4 9 0,1-8-157 15,-4-4-68-15,1-9 26 0,2-2-297 0,0-4 53 16,0-1 37-16,1-6 33 0,-2 1 32 0,1 0 26 16,-2 2 17-16,-4 0 66 0,7 14-20 15,0-6 29-15</inkml:trace>
  <inkml:trace contextRef="#ctx0" brushRef="#br1" timeOffset="810416.8106">19834 434 640 0,'2'-13'438'0,"1"2"-68"0,0-1-46 0,2-2 35 15,1-1-24-15,-1 4-28 0,4 0-11 16,3-1-23-16,-2 0-23 0,2 5-13 0,5 2-28 16,1 3-18-16,2 1-11 0,-1 1-14 15,0 3-29-15,-1 4 5 0,0 1-26 0,1 6 1 16,-3 1-30-16,1 3 7 0,-5 1-3 0,-4 2-5 16,-1-2-28-16,-3 1 15 0,-5-3-32 15,-2 1 17-15,-1-4-25 0,-2-1-2 0,0 1 11 16,-4-1-22-16,-3-2 0 0,-1-3-10 15,-2-3-23-15,0-2-29 0,-4-1-31 0,-2-2-21 16,1 0-12-16,3 0 10 0,-3-4-115 0,-1 1-17 16,1-2-49-16,7 2 27 0,-1-4-189 15,6 7 37-15,5-8 31 0,3 1-98 0,2 0 62 16,4-2 18-16,4 2 51 0,3 0 15 0,3-2 27 16,7 5-31-16,3-5 1 0</inkml:trace>
  <inkml:trace contextRef="#ctx0" brushRef="#br1" timeOffset="810748.1932">20271 392 474 0,'5'-1'450'16,"2"2"-110"-16,-5-2-31 0,-5 4-3 0,2 2-35 15,-4 1-34-15,-1 4 32 0,-2 3-12 16,1-2-21-16,3 3-15 0,0 4-17 16,0-2-11-16,3-1-12 0,3-1-3 0,0-2-6 15,5 1-18-15,0-3-6 0,3-2-18 0,0 1-5 16,2-5-6-16,5-6-18 0,4 0-5 15,-1-3-14-15,1-4-4 0,-6-2-14 16,3-2-1-16,2 0-12 0,-3-3-3 0,-3 3-13 16,-2-5 5-16,-1 4-20 0,-1-3 6 0,-4 2-9 15,-5 1-11-15,-3-1 4 0,0 4-20 0,-6 0-6 16,-8 2-19-16,1 3-2 0,-7 0-4 0,-2 9-11 16,-5-1-35-16,2 4 9 0,8 0 7 15,-7 3-34-15,-1-1-45 0,7 1-28 16,0-2-4-16,7 1-28 0,-2-3-30 0,10 4 21 15,5-9-165-15,-6 3-104 0,7-2 41 0,5-2 35 16,0 1 29-16,7-3 5 0,4-1 64 0,3 2 0 16,6 1-6-16</inkml:trace>
  <inkml:trace contextRef="#ctx0" brushRef="#br1" timeOffset="810949.2402">20616 365 1012 0,'5'5'433'0,"-4"3"-5"0,5 5-33 0,-6 2-27 15,1 6-20-15,-2-2-42 0,2 1-16 16,-2 1-45-16,-3 0-14 0,2-1-35 0,-2 0-10 16,3-3-15-16,-2 1-38 0,1-7-22 15,2-2-45-15,-2 1-56 0,2-10-37 0,0 0 3 16,0 7-118-16,-1-4-45 0,4-13-61 0,2-2 24 16,-4-4-302-16,6 1 42 0,1-4 35 15,-1 2 42-15,1-7 19 0,2-3 37 16,-3-3 5-16,0 0 51 0,0 1-37 0</inkml:trace>
  <inkml:trace contextRef="#ctx0" brushRef="#br1" timeOffset="811070.0553">20644 215 247 0,'-15'-1'346'15,"1"3"-86"-15,-2 2-25 0,1 0-72 0,4 0-77 16,0 3-16-16,4 0-7 0,0 0-283 0,7 2-79 16,-4-2 12-16,9 0 5 0</inkml:trace>
  <inkml:trace contextRef="#ctx0" brushRef="#br1" timeOffset="811418.486">20781 461 252 0,'4'18'512'0,"2"1"-115"15,-2 2-60-15,-1-5 14 0,1-3-42 0,-3-1-34 16,1 0 1-16,0-4-31 0,-2 0-34 0,3-2-25 16,-3-4-1-16,-2 3-26 0,4-4 5 15,-5 3 11-15,3-4-11 0,-4-5-24 0,2-1-16 16,1 3-4-16,-3-5-12 0,2-2-20 15,0-4-3-15,1 2-11 0,-2-5-7 0,1 0-15 16,3 1 7-16,1-5-4 0,1 0-6 16,4 1-2-16,1 1-5 0,2 4-2 0,1-1 8 15,3 6-13-15,0 1-6 0,3 2-3 16,0 2 10-16,4 2-6 0,-3 3-8 0,1 3 2 16,3 7 11-16,-4-2-5 0,1 3 13 0,-3 7-4 15,-3-3 3-15,-1 2-6 0,-2 2-15 16,-7-3-1-16,-3 2-6 0,2 1 4 0,-6-6 10 15,-4 3-28-15,-1-5-14 0,-2-1-28 16,2-3-24-16,-2-2-19 0,2-3-35 0,-4 1 11 16,5-8-128-16,0 0-34 0,2-6-54 0,7 0 30 15,-3-4-204-15,5 1 2 0,4-5 16 16,5 0 53-16,1-2 26 0,2-2 26 0,3-1 26 16,-1 2 21-16,1-5 15 0,-1 7-3 0</inkml:trace>
  <inkml:trace contextRef="#ctx0" brushRef="#br1" timeOffset="811664.142">21165 260 252 0,'-1'-4'468'15,"7"0"-96"-15,-4 1 49 0,2 1-43 0,-2-1-19 16,0 2-17-16,3-4-17 0,-8 12-11 16,6 0-7-16,0 3 11 0,2 2-22 0,0 6-35 15,-4 3 48-15,-2 6-43 0,6-1-4 0,0 3-18 16,-1 3-14-16,-1-1-44 0,-1-4-2 16,-2-13-34-16,0 6-8 0,0 2-18 0,0 0-6 15,0 0-14-15,0-4 2 0,0-3-9 0,0-2-26 16,0-4-4-16,0-1-17 0,6 3-5 0,-1-12-101 15,4-4-40-15,0-5-61 0,0 2-66 0,4-7 20 16,2-3-203-16,0 0 34 0,-1 0 34 16,-2-2 30-16,0 5-302 0,-3-2 83 15,-6 2 34-15,-3 6 23 0,-1-2 47 0,-3 2 28 16,-3 2 32-16,0 2 23 0,-4-3 15 16,1 4 26-16,-6 7 5 0</inkml:trace>
  <inkml:trace contextRef="#ctx0" brushRef="#br1" timeOffset="811831.5902">21182 439 247 0,'-6'0'503'15,"0"3"11"-15,0-6-25 0,3 6-44 0,1-3-16 16,2-5-45-16,-2 4-38 0,2 1-52 16,4 1-16-16,-2 0-24 0,3-1-43 0,5 0 2 15,1-1-63-15,2 0-39 0,2 0-45 0,0 1-55 16,8-1-2-16,-1-2-142 0,-2 3-48 16,-1-1-44-16,1-1-22 0,3 1 21 0,-3-2-264 15,3 3 20-15,-1 0 35 0,-15 0 29 0,5 0 28 16,3 0 25-16,-1 0 17 0,13-11 42 15,-11 6-2-15</inkml:trace>
  <inkml:trace contextRef="#ctx0" brushRef="#br1" timeOffset="812166.4924">21550 391 900 0,'7'-7'303'0,"-1"0"-30"0,-4-1 1 16,-2 5 9-16,4-3-34 0,-7 4 33 15,2 0-1-15,-5 1-5 0,-1 1-6 16,-2 3-10-16,-4 1-16 0,1 3-16 0,-5 2-17 16,3 0-28-16,-2-1-17 0,1 6-5 0,0-3-16 15,3 1-21-15,0 0-17 0,2 2-13 0,3-2 2 16,2-1-22-16,2-4-18 0,3 1-17 15,0 1 3-15,5-4-20 0,5-1 4 16,1 4-6-16,3 0-1 0,4-8-10 0,3 6-9 16,2-5 0-16,2-1-2 0,0 4 0 0,0 0-10 15,-1 2 5-15,-1-2 5 0,-1 4-5 0,-7-4-3 16,1 3-6-16,-4-1 9 0,-5-1 8 0,-2 2 4 16,-1-3 4-16,-4-4-1 0,0 0 11 15,-15 13 4-15,4-2 18 0,-5-8 5 0,-2 0-8 16,-2-1-11-16,-2 0 4 0,-2-2-3 15,-1 5-4-15,-3-8 3 0,0-1-7 0,13 4-15 16,-25-9-48-16,14 2-41 0,0-2-46 16,7 1 11-16,-2-2-170 0,6-1 26 0,0-3-277 15,7 2-9-15,5-6 41 0,9 2 42 0,5 1 31 16,10 1 48-16,11-1 26 0,3 5-29 0,12 0 29 16,9 6 13-16,-1 0 2 0</inkml:trace>
  <inkml:trace contextRef="#ctx0" brushRef="#br1" timeOffset="812585.6052">22569 260 461 0,'7'-9'355'0,"1"-2"-56"16,-2 5-9-16,-1-4-18 0,1 3-1 15,-4-3-40-15,-1-1-20 0,-2 3 8 0,-6-2-25 16,1 2-21-16,-2 1-20 0,-6 3-16 0,-1 0 18 16,-5 1-15-16,0 4-17 0,0-1 2 15,3 3-14-15,-1 4 9 0,1 0-1 0,1 3-17 16,1 4-4-16,0 2 15 0,4 2 3 0,2 3 10 16,2 3-3-16,1 4-1 0,0 4 19 0,3-1-10 15,2 4 1-15,1-17 10 0,0 11 5 16,0 8-15-16,0 6 4 0,14 37-27 0,-9-40-11 15,1-3 10-15,1-2 10 0,0-2-27 16,-2-6-15-16,0-3-1 0,0 0-16 0,-3-9-4 16,2-2-6-16,-4-2-20 0,1-1-23 0,-2-12-31 15,-2 4-28-15,-3-5-47 0,-4-2-33 0,-1 1-27 16,0-11 15-16,-1 1-143 0,-3-1-58 0,-1-8 31 16,-3 3-283-16,7-3 51 0,0 0 45 15,3 1 38-15,0 0 34 0,4 5 32 16,-2 3 26-16,4-6 15 0,1 8 30 0,2 0-10 15,0 4 8-15,0-1-6 0</inkml:trace>
  <inkml:trace contextRef="#ctx0" brushRef="#br1" timeOffset="812948.5824">22267 560 483 0,'6'-7'402'16,"4"0"-63"-16,0 2-7 0,0-1-22 0,7-3-39 15,6 2 40-15,0-2-37 0,5 1-4 16,0 1-12-16,2 4-14 0,-1-4-23 0,0 5-13 16,-1-3-29-16,-2 4-11 0,-3 1-8 0,-13 0-22 15,3 0-2-15,1 0-12 0,13 10-4 16,-18-5-10-16,3 2-13 0,-3 4-7 0,-6 0-11 15,2-1-7-15,-1 0 10 0,0 3-28 16,1 0 18-16,-1-3-5 0,1 5 2 0,-1-5-20 16,4 1 6-16,-1-1 5 0,2-1-9 0,-1-1-3 15,2-3-14-15,2-4 3 0,2 2 7 16,1 3-15-16,-6-6 8 0,5 0 3 0,16-15-5 16,-14 5-27-16,2 0 17 0,-2-4-11 0,1 2-1 15,-3-2-2-15,-1-1-3 0,1 1-17 16,-7 4 19-16,-2-3-2 0,-2 2 6 0,-2 1-11 15,-5 0 7-15,-1 0-26 0,-5 4 19 0,-2 1-8 16,-5 0 11-16,1 4-26 0,-3 1-18 16,-3 0-17-16,0-1-30 0,-1 1-8 0,1 2-47 15,3 3 14-15,3-5-64 0,3 0-43 0,5 0-53 16,-1 0-34-16,1 0 28 0,0 0 32 16,8 0 23-16,0 0-275 0,-9-7 42 0,16 7 30 15,5 4 30-15,2 0 1 0,0-2 21 16,1 2 21-16,4-2 83 0,3 1-12 0</inkml:trace>
  <inkml:trace contextRef="#ctx0" brushRef="#br1" timeOffset="813379.2336">22991 417 357 0,'-6'-2'460'0,"1"2"-71"0,1-2-26 16,2-1-46-16,3-1 20 0,-1 3-8 15,0-2-33-15,0-1-13 0,2 7 5 0,0-5-34 16,1 1-17-16,1-2-35 0,4 9-23 0,3-4-3 16,3 2-32-16,-4 4-9 0,3 4-6 0,-1 0-10 15,1 5 12-15,-2 3-13 0,-1 5-1 16,-4-3-25-16,-3 7 3 0,-3-4-19 0,-2-6 25 15,2-9-17-15,-12 19-3 0,7-12-24 16,-1-5-8-16,-1 1 16 0,4-5 9 0,-1 0 6 16,-2-7-9-16,-1-2-7 0,4-2-6 0,0-4-8 15,1 0-3-15,3-2 25 0,3 1-6 16,2-11-8-16,-3 3-6 0,9-3-59 16,3-4-13-16,0 4-33 0,2 1-12 0,0-1-14 15,-1 5-23-15,1-1 0 0,1 3-37 0,-2 4 14 16,2 0-93-16,-6 3-67 0,0 1-53 15,1-3 30-15,-2 7-269 0,-4 0 32 0,1 0 41 16,-8 0 36-16,0 0 32 0,0 0 51 0,6 0 7 16,-6 0 16-16,9 0 40 15,-2 0 13-15,13-11 1 0</inkml:trace>
  <inkml:trace contextRef="#ctx0" brushRef="#br1" timeOffset="819386.6372">23802 528 398 0,'0'0'332'0,"0"0"-51"16,0 0-16-16,0 0-22 0,0 0-32 0,0-12-24 15,0 12 7-15,0 0-23 0,0 0-30 0,0 0-5 16,0 0-7-16,-19 10-5 0,17 4-16 0,0-1 7 16,-6 1 3-16,13 4-19 0,-6 0 6 15,7-4-10-15,0 4 17 0,0-1-12 0,3-4-9 16,-6-4 24-16,3 3-12 0,2 3-31 15,-1-8 21-15,-1-5-14 0,3 1-3 0,1 2-11 16,-5-6-11-16,9-1-26 0,-1-4 24 0,-1 1 0 16,-4 2-6-16,6-2-28 0,-2-5 19 0,1-7-33 15,-5 8 11-15,-1-4-18 0,1-4 1 16,2 3 0-16,-1-1-19 0,-5-2 4 0,5 3 0 16,-6-2-20-16,0 3 3 0,-1-1 3 15,-2 6 5-15,2-4 1 0,-2 6 4 16,0 6 28-16,0-7 7 0,0 7-1 0,0-7-5 15,0 7 4-15,0-8-6 0,0 8 2 0,0 0 1 16,0 0-18-16,-4-6 2 0,3 10 0 0,0-1 1 16,0 4 19-16,3 2 18 0,-1 2 27 15,-1 5-3-15,-1-1 2 0,2 5 5 0,2-4-1 16,-1 2-2-16,-2 0 0 0,3 0-10 16,0 3-5-16,1 1-1 0,-1 1-4 0,4 1-10 15,-2 0 11-15,1-4-10 0,1 3-1 16,-3-5-5-16,0 3-9 0,-3-3 3 0,2 0 4 15,0-1-1-15,-1 0-13 0,-2-3 17 0,1-1-16 16,-1-6-1-16,0 3 5 0,0 2-9 0,-14 5 5 16,9-7 8-16,0-2-10 0,-1-2 9 0,-2 1-4 15,1-4-2-15,0 1-14 0,-4 0 6 16,-1-3-2-16,3-1-1 0,0 0 8 16,-5 3 3-16,14-3-15 0,-7 0 13 0,0 0-13 15,-3 0-15-15,-7-12-16 0,8 4-20 0,-3 2-11 16,9-1 7-16,-7 0-76 0,2 1 5 15,0-3-49-15,0 2-4 0,1-6-32 0,3 4-41 16,-2-4 23-16,6 13-267 0,0-13 21 0,15-13 47 16,-6 9 29-16,-3-3 9 0,3-3 35 15,0 4 23-15,3-2 12 0,3-1 1 0</inkml:trace>
  <inkml:trace contextRef="#ctx0" brushRef="#br1" timeOffset="819964.6834">24179 318 523 0,'-6'0'334'0,"3"0"-31"15,-1 0-34-15,4 0-6 0,-3-2-23 16,1 2 9-16,-1-3-11 0,0 0-41 0,-2 2-24 16,5-3 22-16,0 0-1 0,2 1-38 15,-4-1-9-15,1-3 3 0,2 3-24 0,-4-2 6 16,9-4-7-16,-2 3 2 0,3 0-32 0,2-1-11 16,3 2 2-16,-1 1-25 0,5-1-9 15,0 1 19-15,0 2-15 0,-1 0 7 0,0 3-16 16,-1 5-5-16,2-1-5 0,-3 1-1 0,-4 2 0 15,4 4-3-15,-5 2-6 0,1 3 7 0,-6 3-12 16,1 0 9-16,-3 0-10 0,-2 1-15 0,-3-5 22 16,-1 3-9-16,-2-1-8 0,-3-4 2 15,1 3-3-15,1-4 5 0,-2 1-2 0,-1-4 6 16,2-1-14-16,-2 1 4 0,2-4-3 0,-1 4 9 16,1-6-2-16,1-3-1 0,2 3 0 15,-2-3-1-15,2 2-14 0,-2 0 5 0,3-2 7 16,1 0 8-16,1 1-17 0,2-1 3 0,1 2 2 15,0-2-1-15,0 0-5 0,0 0 6 16,13 3 8-16,-6-3-4 0,3 0-5 16,1-1 3-16,2 2 0 0,1-5 1 0,1 5 5 15,1-1 1-15,1 2-17 0,1-2 0 0,1 0-5 16,0 0-2-16,-1 2-36 0,-1-2-23 16,-2 1 8-16,-8-1-131 0,1 0-41 0,-1 0-74 15,-7 0 32-15,9 0-262 0,-2 0 50 16,-2-10 32-16,-6 9 35 0,-3 9 28 0,-1-3 12 15,-3 1 64-15,2-3-18 0,7 5 24 0</inkml:trace>
  <inkml:trace contextRef="#ctx0" brushRef="#br1" timeOffset="820597.424">24550 627 857 0,'-1'1'325'16,"0"1"-25"-16,3 3-2 0,1 3-39 0,-1 6 12 16,-1-4-18-16,3 1 7 0,-1 4-15 15,-1-3-32-15,0 1-11 0,-1-1-28 0,-1 2 1 16,0-3-20-16,0 0-20 0,0-11-8 0,0 8 6 16,0 0-19-16,0-8 3 0,0 6-3 15,0-6 5-15,0 0-13 0,-12 10-10 0,10-13-1 16,-6-2-20-16,7-1-8 0,-4-8 7 15,10 4-26-15,-6-1 4 0,-1-1 1 0,4-1-14 16,-1-3-14-16,4-1 0 0,0 7-7 0,4-4-8 16,-2 0 4-16,2 4-13 0,1 5 0 0,-2-3-1 15,4 2 14-15,-3 3-8 0,3 3 5 0,1 0-23 16,-5 0 17-16,2 2-1 0,2 9 6 16,-3-2-9-16,5 1 0 0,-7 2 4 0,0 1-11 15,0 3 15-15,-3-6 2 0,1 1 0 16,-1 0-10-16,1-5 10 0,-3 4 0 0,-2-1 7 15,0-9-2-15,0 0-1 0,0 5-2 0,0-5-5 16,0 7 16-16,-11-2-3 0,8-9-2 16,0-1-17-16,-6-1 3 0,6-5-7 15,2 3 8-15,-3 0-8 0,3-3 16 0,1-1-3 16,1 1-4-16,1 0-12 0,-2-3 11 0,7 9-4 16,1-5 4-16,7 4-4 0,-4-2-15 15,2 5 6-15,1-2-4 0,1 3 7 0,2 0 1 16,1 0 8-16,-1 6-20 0,1 2 13 0,-1 0 16 15,-1 3-13-15,1-1 9 0,-4 4-5 16,-3 4-5-16,-1 1 17 0,-5-7 6 0,2 1-13 16,-4 1 6-16,-1-3 4 0,-1 0-6 0,0-9-12 15,0 9 10-15,-13 7-1 0,7-11 0 0,-2 0-28 16,-6-3-28-16,4 2-36 0,10-4-45 16,-9 0 12-16,-11-9-131 0,13 2-40 0,2-2 26 15,-1-1-226-15,3-4 44 0,0 2 37 16,-3-2-53-16,3-2 13 0,13-2 36 0,-1 4 28 15,5 2 30-15,7 2-6 0,3-1 21 0,0 1 7 16</inkml:trace>
  <inkml:trace contextRef="#ctx0" brushRef="#br1" timeOffset="820881.6832">25035 612 397 0,'-5'9'388'0,"-3"0"-68"16,6 2 34-16,1 1-60 0,-3 4-37 0,3-2 17 15,1-1 7-15,0-6-12 0,5 10-17 0,-5-10-13 16,11 11-21-16,-5-8-9 0,1-2-31 15,-3-1-5-15,5-1-35 0,4-5 3 16,-1 2-25-16,3 1 0 0,-9-4-30 0,14-10 4 16,-7 3-4-16,1-4-9 0,0-1-10 0,-2 4-8 15,3-8-11-15,-5 0-4 0,0-2-19 0,-1 4 6 16,-3 0-12-16,-2 1 3 0,-4 3-24 16,-1-2-4-16,-4 5-18 0,-3 5 0 0,-5-2-21 15,-5 4-7-15,-4 6 5 0,1-5-52 16,-4 2-26-16,3 1-2 0,2-1-16 0,1 3-22 15,1-1-21-15,3 0-25 0,5 7 20 16,1-10-161-16,3 2-90 0,6-1 13 0,0 2 32 16,4-4-13-16,3 0 23 0,8-1 50 15,4 3 25-15,8-2 8 0</inkml:trace>
  <inkml:trace contextRef="#ctx0" brushRef="#br1" timeOffset="821192.0176">25450 652 262 0,'4'-7'452'0,"-4"0"-68"0,2 2-39 0,-4 0-52 16,0 0 1-16,-2 0-35 0,1-1-29 0,-2 0 39 15,0 3-25-15,-2 1-28 0,-5 0-21 16,3-1-2-16,-1 3-27 0,-1 5-26 0,-1 0-11 16,1 2-8-16,-3-1-19 0,3 3 3 15,-1 1-24-15,3 4 14 0,1 5-12 0,0-1-18 16,1 0-2-16,5 0 6 0,2-10-9 0,0 4 2 15,0-1-18-15,0 3 5 0,13 14-14 16,-6-20-4-16,1-2-4 0,7-1-9 0,-4-10-11 16,-5 5-29-16,17-6-29 0,-6-5 4 0,1 4-70 15,1-8 1-15,-2-5-45 0,-1 1-25 16,-4-3-21-16,0 0-43 0,-6-1 23 0,3-2-158 16,-5-1-54-16,2 2-5 0,-4 0 31 0,0 1 26 15,-2 12 25-15,-14-18 24 0,11 11 13 16,-1-4 3-16</inkml:trace>
  <inkml:trace contextRef="#ctx0" brushRef="#br1" timeOffset="821461.7336">25412 322 239 0,'0'-2'354'0,"0"0"-46"0,-1-2-26 15,-5-1-8-15,6 4-35 0,2-2-24 16,0 0-11-16,-1 3 9 0,0-1-46 0,0 2-24 16,-6 0-13-16,5 6 11 0,1 2-30 15,1 7-4-15,-3-2-12 0,3 6 70 0,2-1-18 16,1 3-1-16,-3 3-1 0,3 3-3 15,6-3 4-15,-6 6-12 0,2-2 3 0,1 0-12 16,1 0-12-16,-3 0-11 0,1 0 1 16,-2-9-21-16,1 3 1 0,0-2-17 0,-2 2-4 0,1-3-7 15,5-6-15-15,-7-1-6 0,-1-1-21 16,-1-5-29-16,0-5-12 0,3 3 0 0,-4-6-106 16,1-2-45-16,2-1-40 0,-2-3-55 15,5-6 28-15,-7 2-283 0,-2-3 44 0,4 4 37 16,-1-2 30-16,-1 1 30 0,2 0 18 15,-1-1 34-15,1 2 15 0,-1-2 12 0</inkml:trace>
  <inkml:trace contextRef="#ctx0" brushRef="#br1" timeOffset="821794.1232">25720 487 845 0,'3'-2'340'16,"-1"0"-47"-16,-2 2 3 0,4 0-43 0,-5 0-21 15,-1 2-38-15,0 5-25 0,3 2 64 16,-2 0 18-16,1 3-30 0,-1 1 5 0,1 10 5 16,0-4-15-16,0 3 3 0,1 3-16 15,0 0-30-15,2-3-16 0,-3-12-14 0,0 3-1 16,0 3-34-16,0 2 10 0,0 2-18 15,0-6-12-15,0 1-10 0,0-2-15 0,0-3-42 16,0-3-20-16,0-7-14 0,6 0-63 0,9 9 5 16,-5-15-123-16,-4-2-37 0,2-4-30 0,0 0-49 15,-6 2 33-15,8-2-251 0,-4 3 43 16,-2-1 37-16,-1-1 21 0,0 2 30 0,-1 0 23 16,-3-3 45-16,0 3 12 0,2 0-3 15</inkml:trace>
  <inkml:trace contextRef="#ctx0" brushRef="#br1" timeOffset="822058.3362">25892 505 804 0,'2'1'399'16,"-1"-1"-61"-16,0 0-42 0,0 4-38 0,1 2 102 16,1 1-22-16,2 4-13 0,1 3-22 0,-3 1-25 15,1 3 4-15,0 2-27 0,-2 2-32 0,-2-2-35 16,1 7 3-16,0-7-21 0,-1-12-12 15,0 4-43-15,0 5 13 0,0-2-43 0,0-1 13 16,-12 18-39-16,11-21-25 0,0-4-37 16,0-2-26-16,0-1-40 0,1-4 6 0,10-3-125 15,-7-4-49-15,1 2-68 0,2-5 29 16,2-4 28-16,-4 9-304 0,1-8 41 16,4 1 63-16,-6 3 25 0,0-2 26 0,2 2 27 15,-1 1 33-15,8 2 18 0,7-3 11 0</inkml:trace>
  <inkml:trace contextRef="#ctx0" brushRef="#br1" timeOffset="823009.5739">26335 628 869 0,'0'0'296'0,"0"0"-8"0,0 0-41 16,-15 0 5-16,15 0-9 0,0 12-57 0,0-12 15 15,0 0-53-15,0 0 6 0,0 0-17 0,0 0-16 16,0 0 23-16,0 0-16 0,0 0-13 0,0 0 35 16,0 0-26-16,0 0-17 0,0 0 1 15,0 0-15-15,0 0 15 0,0 0-10 0,0 0 3 16,0 0-10-16,0 0 6 0,0 0-10 15,0 0 4-15,0 0-4 0,0 0-5 0,0 0-1 16,0 0 0-16,0 0-7 0,0 0 1 16,0 0-14-16,18 8-5 0,-8-10-3 0,2-1 2 15,2 5-7-15,4-2 10 0,-1 0-14 0,2-2-8 16,-3 2 6-16,0 0 0 0,0 0-18 0,1 0 10 16,-4-1-18-16,0 0 10 0,-1 6-14 0,-12-5-17 15,8 0-20-15,0 0-8 0,-8 0-30 16,8 0-41-16,-8 0 10 0,7 0-85 0,-7 0-43 15,4 3-17-15,-7 0-22 0,-5 0 24 16,-2 1-161-16,-1-3-115 0,2-1 35 0,1 5 27 16,-3-3 33-16,0 0 27 0,-2 4 28 0,3-6 19 15,0 0 30-15,-2 3-14 0</inkml:trace>
  <inkml:trace contextRef="#ctx0" brushRef="#br1" timeOffset="823279.7969">26280 805 541 0,'-2'0'402'15,"4"0"-46"-15,-1 0-31 0,1 6-42 16,0-4 37-16,3 0-10 0,2 0-12 0,4 0-25 16,-2-2-29-16,1-2-16 0,-10 2-16 0,12 0-23 15,1 0-14-15,2 0-26 0,-2 0-12 16,2 0-9-16,-3 0-19 0,1 0-20 0,0 0-1 0,-1 0-28 15,1 0-24-15,-3 0-50 0,0 0 4 16,7-5-97-16,-7 2-59 0,-1-3-48 0,6 5 22 16,-4-2-255-16,1 1-55 0,2-3 26 15,-2 3 47-15,6-3 29 0,-2 1 26 0,2 1 41 16,-6 3 12-16,4 0 19 0,7 0-23 16</inkml:trace>
  <inkml:trace contextRef="#ctx0" brushRef="#br1" timeOffset="823651.7908">26793 708 337 0,'-5'-2'399'0,"-1"-1"-47"15,4 1 2-15,-2-1-45 0,3 1-41 0,1-4-32 16,-1 1 11-16,1-2-16 0,2 3-10 15,0-3-23-15,3 1-3 0,0 1-19 16,2-2-11-16,3-1-27 0,0 2-18 0,3 4 1 16,0-3-28-16,5 4-4 0,-3 2-21 0,6 6 10 15,-7 3-4-15,-1 2 1 0,0 1-7 16,-3 5 0-16,-4 2 8 0,-3 0-19 0,-3 3 2 16,0-11-12-16,0 3-7 0,-12 23 3 0,2-20-4 15,1-1-13-15,-1-1 2 0,-3-5-11 16,3 1-6-16,-2-5-18 0,0-2-30 0,2 1-22 15,2-6 6-15,8 0-55 0,-6 0-49 16,-4-12-18-16,8 5-15 0,2-6-23 0,5 0 18 16,2-4-129-16,4-1-60 0,-4 0-56 15,6 6 30-15,0-2 29 0,1-4 24 0,2 0 25 16,3 3 1-16,2 1 10 0,-2 0-18 0</inkml:trace>
  <inkml:trace contextRef="#ctx0" brushRef="#br1" timeOffset="823889.9263">27095 628 465 0,'5'-2'309'0,"-3"-1"-22"0,2 3-13 15,-3-2-19-15,-2-2-16 0,2 3-20 0,-2 1-27 16,-2-4-17-16,3 4 2 0,0 0 15 16,0 0-22-16,-23 12 11 0,16-5 18 0,-3 4-16 15,-2 0-5-15,2 3-17 0,4 4 9 0,-2 2-9 16,2 5 0-16,1-6-21 0,-1 0-10 16,6 0-9-16,-1-1-17 0,1-11-16 0,0 2-1 15,11 16-2-15,-2-13-15 0,3-1-25 16,-2-8-5-16,5 2-40 0,-1-4-33 0,-4-1-34 15,6 0 8-15,22-11-143 0,-13 1-55 0,1-1 23 16,-6-2-240-16,1-1 36 0,0-3-74 0,-4 0 36 16,1-2 33-16,0 1 26 0,-5 2 72 15,3 1 16-15,-10-3 15 0,1 3-7 16</inkml:trace>
  <inkml:trace contextRef="#ctx0" brushRef="#br1" timeOffset="824428.3655">27170 369 477 0,'-4'-7'375'16,"4"-3"-42"-16,1 5-5 0,-2-1-26 0,1-4-50 15,2 1-31-15,1-1 26 0,-3 0 5 16,6 2-45-16,-1 1-11 0,4 0-30 0,2 3 11 15,-2-2-15-15,3 1-11 0,2 3-16 0,1 2-5 16,-3 4-27-16,3 0-4 0,-6 3-1 16,3 4-13-16,-2-1 0 0,-2 2-29 0,1 5 4 15,-5-1-14-15,-2 2-8 0,2-2 10 16,-7 0-8-16,0-4-3 0,-2 0-6 0,1 1-15 16,-2 0 13-16,-1-4-11 0,1-2 1 0,-2-1-1 15,0-2 1-15,0 2-11 0,0-4 3 16,1 5-9-16,0-9 20 0,1 2-17 15,1 2 11-15,0-2-26 0,3 0 22 0,1 0-9 16,0 0-1-16,3 2 4 0,-4-1-19 0,2 4 4 16,6-8 1-16,-6 8-9 0,6-3-15 0,-4-2 4 15,6 2 10-15,2 2 16 0,2 0 8 16,0 4-23-16,2-4 20 0,-1 2-2 0,0-1 5 16,-3 5-5-16,-3-4-1 0,1 1 0 15,-3 0-3-15,0-1 2 0,-4 2 12 0,0 2-15 16,-3 0 13-16,-5-8-2 0,0 5-2 15,-1 3 13-15,0-3-8 0,-4 0-14 0,-1-3 8 0,0 0-8 16,-4-1 14-16,-2-6-8 0,1 8-6 16,1 0-33-16,-3-5 4 0,2 3-101 0,1-5-55 15,2 1-66-15,7 1 25 0,8 0-201 16,-17-10-76-16,15 7 67 0,10-1 34 0,-7 0 27 16,10-3-28-16,9 7 27 0,5 1 89 15,5 2 14-15,3-3 5 0</inkml:trace>
  <inkml:trace contextRef="#ctx0" brushRef="#br1" timeOffset="824674.0224">27677 567 293 0,'-2'-2'512'16,"4"-1"-91"-16,-1 7-65 0,1 2 24 15,0 2-16-15,0 4-12 0,0 2-22 0,2 4-31 16,-2 1-26-16,2 0-18 0,-1 5-37 0,0 3-10 15,-1-2-23-15,-2 1-24 0,2-5-20 16,-2 1-14-16,0-9-24 0,0-5-44 0,0 5-54 16,0-2 2-16,0-3-119 0,0-1-28 15,0-7-88-15,5 1 26 0,-7-9-304 0,4 1-6 16,-2-2 37-16,0-1 34 0,0 10 56 0,0-9 27 16,-9-14-13-16,3 6 22 0,0 1 11 0,-2 5-3 15</inkml:trace>
  <inkml:trace contextRef="#ctx0" brushRef="#br1" timeOffset="824858.0146">27502 686 278 0,'-1'-5'509'0,"6"5"-102"16,-1 0-62-16,1 2 0 0,7-2-30 0,-1-5-31 16,5 8-47-16,1-3-9 0,1 0-27 15,4 0-23-15,1-5-17 0,6 3-143 0,-6-2-21 16,3 1-72-16,-2-2-83 0,1-2 13 0,-3 4-295 15,-3-3 44-15,-3 0 28 0,-6 4 24 16,4-1 24-16,4-2-27 0,-5 2 8 0,0 0-6 16</inkml:trace>
  <inkml:trace contextRef="#ctx0" brushRef="#br1" timeOffset="825409.9914">27919 584 649 0,'-2'-3'388'0,"3"-1"-27"0,6-1-31 0,-4 2-44 16,2-3-34-16,-3 3-13 0,3-1 25 0,2 2-34 15,1-1-10-15,-2 3-40 0,3 0 11 16,4-3-33-16,-1 6-15 0,1 4-20 16,-1-2-13-16,-4-1-15 0,8 6 0 0,-5 7-13 15,3-2 4-15,-5-3-18 0,-1 2-4 0,-2 2-10 16,-1-3 10-16,-3 1-16 0,-3 0 0 0,-5 1-13 15,1-3 17-15,-1-1-24 0,-1 0 5 16,-5-4 2-16,5 0-11 0,-6 6-22 16,-1-8 0-16,10-5-38 0,-2 3 5 0,6-3-65 15,-9 0-24-15,-1-3-24 0,8 0-14 0,5-6-9 16,-6 1 9-16,3 4-2 0,7-1-13 16,-3-6 7-16,4 4 16 0,6-4-20 0,-2 2 15 15,0-1-2-15,5-3 14 0,-1 0 28 0,5 2-8 16,-5-5 12-16,1 3 10 0,1 1 25 0,-2-3 6 15,0 6 22-15,0-1 50 0,-5-2 18 16,-2 3 13-16,-2 2 8 0,1 2 35 0,-5-1 17 16,-1 2 10-16,-2 4-3 0,0 0-12 15,0 0 16-15,0 0-2 0,2-5-5 0,-10 10 0 16,-1 0 6-16,1 4-11 0,-3 1 40 16,1 2-14-16,-1 3-13 0,-2-2 21 0,-1 5-6 15,8-1 4-15,-1-2-5 0,-2 2-15 0,6-6-25 16,-1 2-6-16,5 1-1 0,-1-4-5 15,0-3-11-15,0 2-13 0,17 8-5 0,-7-9-44 16,-2-5 0-16,7-3-89 0,2-5-44 16,2-3-43-16,3-2-74 0,0 0 22 0,-2 6-270 15,-4-8 38-15,4-1 33 0,3 1 52 16,3 2 26-16,5-1 24 0,-4-1 1 0,-2 4 14 16,0-3 6-16</inkml:trace>
  <inkml:trace contextRef="#ctx0" brushRef="#br1" timeOffset="825636.5968">28551 509 219 0,'-2'-1'520'0,"6"-1"-110"0,-3-1-78 0,2 5 0 15,-4-1-50-15,0 1-35 0,1 9 14 0,-4-2 5 16,5 2-14-16,1 2-10 0,-2 1-19 0,1 4-8 16,1-3-27-16,1 7-17 0,0-5-20 15,-2 6-4-15,1-8-20 0,-2 5-10 0,2-1-28 16,0-3-12-16,-2-10-36 0,0 3-48 0,0 3-1 15,0-2-82-15,0-2-64 0,4-7-70 16,-1-8 22-16,-3 2-332 0,7 0 55 0,-8-6 20 16,-1-2 36-16,-2 4 18 0,1 0 25 15,-1 1 16-15,-5-1 16 0,-3 2 18 0</inkml:trace>
  <inkml:trace contextRef="#ctx0" brushRef="#br1" timeOffset="825852.6769">28341 646 940 0,'2'-1'486'0,"0"-1"-20"0,2 2-28 0,3 0-40 16,2 3-28-16,3-3-30 0,1 1-40 0,7-1-28 15,-3-1-25-15,2 1-21 0,2 0-28 0,-1 2-27 16,1-7-36-16,2 4-46 0,0-3-50 16,-4 1-45-16,5 3 0 0,-4-3-147 15,-7-1-55-15,0-3-59 0,0-1 28 0,-2 1-255 16,2-1-2-16,-6 2 30 0,2 1 32 0,1 1 29 15,7-2 25-15,-6 2 69 0,2-2 8 16,0 2-16-16,1 1 24 0</inkml:trace>
  <inkml:trace contextRef="#ctx0" brushRef="#br1" timeOffset="826102.3424">28821 470 222 0,'5'0'470'0,"-4"1"-109"0,2-1-38 0,-6 0-22 16,-2 2-35-16,3 1 20 0,2 1 10 0,-1 4-2 15,0 2-3-15,1 2-16 0,1 3-13 16,-2 3 5-16,3 4-22 0,-1 3-10 0,4 2-34 16,-3-9-6-16,0 7-9 0,0-1-47 15,1 2 2-15,-3-6-24 0,1-1-1 0,1-2-28 16,6-2-26-16,-8-3-42 0,0-12-38 16,0 7-44-16,0-1 6 0,2 0-124 15,0-5-86-15,3-4-47 0,-1-2 27 0,4-4-254 16,0-2 30-16,-3 2 44 0,7-6 22 0,-3-2 61 15,-4 0-1-15,-3-5 43 0,5 3 20 0,2-2-16 16,-3-1 22-16</inkml:trace>
  <inkml:trace contextRef="#ctx0" brushRef="#br1" timeOffset="826423.7">28913 303 318 0,'-3'-3'428'16,"3"2"-36"-16,0-1-40 0,3 2-44 0,-1-3-38 16,1 3 19-16,-1 0-27 0,-2 5-6 0,8 1-5 15,4 1-7-15,5 4-20 0,3 3 11 0,-4 1-21 16,9 5-3-16,-1 1-25 0,3 2-17 16,-1 3-18-16,-1 1 7 0,0 6-26 15,-1 0-20-15,-3 0-15 0,-2 4-9 0,-4-1-13 16,-2-1 7-16,-7-3-30 0,-5 0 3 0,-1-17-21 15,0 6 11-15,0 2-21 0,-18 19 2 16,2-23-19-16,-2-2-16 0,-2-3-20 0,-1-3-19 16,-3 2 3-16,1-5-124 0,-1-4-50 0,-1-4-47 15,2 2 25-15,12-2-293 0,-3 0 45 16,-19-15-24-16,19 10 36 0,11-3 63 0,-2 3 31 16,3-2 36-16,6 2-6 0,4-2 30 0,9-3 12 15</inkml:trace>
  <inkml:trace contextRef="#ctx0" brushRef="#br1" timeOffset="827036.8406">29457 574 1056 0,'4'9'386'0,"2"2"-51"0,0 5 7 15,0 2-11-15,1-3-15 0,-1 5-36 0,3 0-14 16,-4 0-26-16,4 2-34 0,-1-3-15 15,-4-1-28-15,0-2-6 0,-3 0-26 0,-1-16-5 16,0 8-15-16,0-1-2 0,0-7-9 16,0 10-15-16,0-10-1 0,1 8-6 0,-1-8-4 15,-4-4-15-15,2-2 0 0,0-2-14 0,0-2 3 16,-2-4-7-16,2-1 4 0,3-2-20 0,0-1-5 16,3-2 11-16,2-1-6 0,3 1-16 15,-2 1 12-15,6 4-10 0,0 7-2 0,0-5-2 16,-1 4-4-16,1 9 1 0,4-1 1 15,0 1-4-15,0 5-4 0,1 2 8 0,-5 5 4 16,3 2-2-16,-3 4 6 0,3 0 19 0,-3 1-12 16,-1 1 2-16,-3-1 1 0,-2-1-1 15,2-4 12-15,-7 1-9 0,0-1 1 0,-2-6-3 16,0-1-4-16,2 4 9 0,-2-11 13 16,0 0-18-16,0 0 12 0,-5 6 0 15,1-9 3-15,2-8-15 0,-3 4 2 0,1-3-20 16,0-1 30-16,1-1-16 0,1-2 4 15,4-4-3-15,1-2 1 0,1 2-16 0,2 2 19 16,1 3-13-16,-1-1-11 0,3 3 15 16,2 2-15-16,1 0-4 0,2 3 19 0,2 2-22 15,4 8 33-15,-1-5-20 0,0 5 5 0,0-1 9 16,1 4 7-16,-1 5-3 0,0-2 14 16,-2 4-24-16,-3 1 7 0,0-1 8 0,-3 1-4 15,-5-3-10-15,-1 3 5 0,-5-1-5 0,0-14 0 16,0 8-2-16,-11 12 1 0,1-9-13 15,4 1-22-15,-3-6-30 0,-5-3-36 0,4 5-40 16,-1-8-32-16,11 0 16 0,-10 0-133 0,-8-14-52 16,14 8 28-16,-4-6-266 0,4 2-9 15,4 1 72-15,5-7 29 0,7 0 36 0,3 4 43 16,7-3 26-16,1-1 25 0,2 4 12 0,-3 0 20 16,1 0 13-16</inkml:trace>
  <inkml:trace contextRef="#ctx0" brushRef="#br1" timeOffset="827332.6699">30163 635 680 0,'2'0'391'0,"-3"0"-84"15,4 0-18-15,-3 3-19 0,3 2-33 0,-3 3 91 16,-3 1-7-16,1 6-6 0,0-1-21 16,0 0-5-16,2-7-29 0,0 7-15 0,0 1-23 15,0-2 4-15,0 2-32 0,11 15 4 16,-6-18-31-16,3-2-11 0,-2-1-19 0,2-3-7 16,1 3-6-16,1-8-22 0,5-1-6 0,-7 0-12 15,2 0-8-15,18-10-13 0,-14 3-14 16,1-8 3-16,2 5-9 0,-4 3-23 15,1-6-6-15,-3 1 10 0,-4 1-27 0,0-4 6 16,-1 11-5-16,-6-9-8 0,-2 6 0 0,-5-3 12 16,-4 1-32-16,-5 1-12 0,-4 0-20 0,-2 1-24 15,1 3-35-15,-1 4 10 0,1 0-73 16,-2-2-46-16,4 4-37 0,1-2-19 0,5 3 26 16,6-3-197-16,-9 8-71 0,14-5 39 15,4-2 33-15,0 2 45 0,3 1 28 0,8-2 25 16,3 1 12-16,6 0 4 0,5 5 62 0,1-5-31 15</inkml:trace>
  <inkml:trace contextRef="#ctx0" brushRef="#br1" timeOffset="827864.1004">30567 701 323 0,'9'-9'413'0,"-2"2"-62"0,2-3-14 16,-6 2-35-16,1 1-37 0,-2 0 11 0,0 6-21 15,-4 0 5-15,2-9-27 0,0 1-2 16,-4 0-23-16,-3 9-14 0,-2-7-26 15,0 4-3-15,-2 0-28 0,-1 3 6 0,1-1-11 16,-2 4-20-16,1 3-3 0,-3 0-5 0,-1 8-10 16,3-3-7-16,1 4-4 0,3-1-8 15,1 4-12-15,-4-8-2 0,12 2-3 16,0-3-12-16,0 3 1 0,0 1-14 0,0 1 4 16,11 10 1-16,-4-15-2 0,0-2-3 0,6-7-3 15,1 6-13-15,-4-3-8 0,1-3-15 0,2 0-29 16,18-17-9-16,-15 9-39 0,-1-2 8 15,1-8-41-15,2 2-22 0,-4 0-3 0,-5-2-14 16,4-4-3-16,-4-4-8 0,-2 0 29 0,-3-3 2 16,-2 1 4-16,-2 13 9 0,0-6 11 15,0-5 12-15,0 2 27 0,-15-25 19 0,11 27 22 16,-6-1 32-16,1 3 13 0,3 5 25 16,1 1 9-16,-4 3-15 0,2 1 21 0,1-1 16 15,1 9-21-15,3-2-5 0,0 8-4 0,-3-4 50 16,2 4 16-16,1 8 27 0,-2-2-1 0,2 5 2 15,2 2-5-15,-6 2 20 0,3 13-12 16,5-10 3-16,3 7 4 0,-3 0 5 0,2 4-6 16,-1-3-41-16,1 6 11 0,3-4-11 0,2 0-23 15,-3 1 8-15,1-3-4 0,0-2-16 16,0 1-8-16,2-6-22 0,-1-3-38 0,-2-7-27 16,0-3-17-16,1-1-43 0,1-3-39 0,2 0 11 15,-10-6-144-15,11 0-54 0,2 0 29 16,14-14-279-16,-13 8 16 0,-1-5 44 0,3-1 38 15,-2 4 33-15,4 1 30 0,-1-6 28 0,1 1 13 16,6 1 54-16,2 2 14 0,1 0 7 16</inkml:trace>
  <inkml:trace contextRef="#ctx0" brushRef="#br1" timeOffset="828127.7984">31040 541 664 0,'0'-4'482'16,"0"3"-31"-16,0 0-40 0,2 0-16 16,-4 1-44-16,4 3-20 0,-4 6-23 0,4 5 1 15,0 2-33-15,0 10-3 0,-2-2-30 16,0-10-27-16,-2 21-22 0,2-23-14 0,0 8-28 16,-12 26-3-16,10-22-21 0,-2-3-10 0,2-2-60 15,-1-8-17-15,1 3-46 0,2-5-44 0,0-9-46 16,0 7-7-16,0-7 10 0,0 0-179 15,23 14 25-15,-16-21-267 0,3-2-25 0,-1 1 41 16,1-5 19-16,1-1 32 0,1-2 31 0,0-1 27 16,7-5 25-16,-6 0 40 0,3-3 17 15,2-1-25-15</inkml:trace>
  <inkml:trace contextRef="#ctx0" brushRef="#br1" timeOffset="828334.8498">31293 526 602 0,'0'0'518'16,"1"4"-15"-16,1 2-23 0,0 4-14 0,0 2-7 15,2 6-42-15,1 5-52 0,4 1 11 0,-4 6-12 16,-1 7-49-16,2 1-25 0,-3-5-38 16,-1-1-7-16,3 0-38 0,-3-4-23 0,-2 0-43 15,5 0-15-15,-3-6-111 0,-2-12-68 0,0 4-64 16,0 2 9-16,0-2-190 0,-12 10 28 0,12-16-354 16,-7 2 40-16,-1-9 57 0,1 1 42 15,-2-5 36-15,0 3 11 0,9 0 47 0,-13 0 34 16,-12-9 19-16,13 9 25 0,-8-10 48 0,2 8-63 15</inkml:trace>
  <inkml:trace contextRef="#ctx0" brushRef="#br1" timeOffset="828950.8332">27131 373 307 0,'0'0'170'0,"0"0"-26"16,0 0-42-16,28 11-13 0,-26-9-43 0,0-2-72 15,-1 2-26-15,3-2-8 0,0 0-33 16,-7 0-35-16,2 0-14 0,0 3 14 0</inkml:trace>
  <inkml:trace contextRef="#ctx0" brushRef="#br1" timeOffset="829494.7919">26931 394 412 0,'0'0'384'0,"1"-2"-71"16,0 2-15-16,1 1-32 0,-1-3-13 0,-4 4-28 16,5-2-17-16,-1 2-20 0,1-4-31 15,-2 1 8-15,-3 0-25 0,4-1-15 0,-4 1-13 16,0 1 25-16,-1 4-14 0,-1-2-13 0,-4 2-17 16,-4 1-9-16,0 2 22 0,0 0-1 15,-2 3-1-15,0 2-21 0,-2 1 6 0,-2 2-1 16,0 0-10-16,-1 1 18 0,-2 2-9 0,5 2-6 15,-6 4 2-15,-1 3 0 0,4-4-7 16,-2 2 4-16,-1 4-8 0,4-5 15 0,2 7-6 16,4-1 2-16,2 2 9 0,2 0-5 15,3-1-7-15,6-15-8 0,0 8-1 0,15 34-3 16,-2-31-7-16,4-2-27 0,6-4 14 0,1-1-40 16,6-2-7-16,2-2-37 0,1-2-60 15,0-4-28-15,-1-3 11 0,2 1-146 0,-6-2-35 16,6-3 27-16,1-1 23 0,-9 3 26 15,-2-4-312-15,-1 5 34 0,1-3 57 0,2 7 31 16,-2-6 28-16,0 0 26 0,-1 3 25 0,6 1-21 16,0-5 37-16,1 7 5 0</inkml:trace>
  <inkml:trace contextRef="#ctx0" brushRef="#br1" timeOffset="835100.0368">17613 1709 448 0,'0'0'264'16,"0"0"-27"-16,0 0-38 0,0 0 0 15,0 0 0-15,0 0-6 0,0 0-14 0,0 0-20 16,0 0 3-16,0 0-18 0,0 0 7 0,0 0-34 16,0-12-3-16,0 12-8 0,0 0 0 15,0 0 14-15,0 0-14 0,0 0 0 16,0 0-9-16,0 0-19 0,24-24-2 0,-26 24-7 16,2-2 28-16,-2-1-11 0,2 1-30 0,0 0-5 15,-1 0 11-15,-1-1-3 0,1 0-12 0,-1 3 10 16,0-2 12-16,1 0-19 0,-2-1-5 15,3 2-13-15,-2-1 10 0,0 1 14 0,0 0-18 16,0-1 17-16,0 1-24 0,0-1-13 16,0 2 17-16,0 0 4 0,-1-1-17 0,-1 1 12 15,2-1-4-15,-2 1 13 0,-2 1-4 16,4 3-3-16,2-4-8 0,0 0 17 0,-18 13-4 0,7-3 2 16,2 1-4-16,0 2 3 0,1 1 2 15,0 2 3-15,3 0-7 0,-1 0 10 16,3 0-5-16,1 1 0 0,1-4-7 0,1-4 6 15,0 3 10-15,0 0-13 0,12 10 9 0,-5-7-3 16,-1-1 6-16,4-4-7 0,-1 0-1 16,2-3-11-16,3-2 7 0,-1-3-10 0,-1 0 6 15,-12-2-8-15,13 0-10 0,6 0-2 16,14-14 6-16,-12 7-13 0,-6-5 1 0,0 1 5 16,-2-1-2-16,0-2-16 0,-1-2 4 0,-3-1-21 15,0 0 17-15,-1-2-3 0,-2-1 4 0,-3-4-5 16,1 9 4-16,-4 3-11 0,0 3 10 15,0-4-8-15,0 1-4 0,-12-15 0 0,3 14 16 16,-1 4-5-16,-4 0 7 0,-2 4-6 0,0 3 6 16,1 1-8-16,-8 0-6 0,12 1-1 15,-6 0-11-15,-2 0-6 0,-24 16-25 0,23-10-13 16,2 1-21-16,1 0-14 0,2 2 8 0,2 1-51 16,1-2-34-16,4-1-16 0,3 0-18 15,2-2-16-15,0 0-41 0,3-5 25 0,0 0-235 16,0 9 38-16,18 8-34 0,-12-11 34 15,6 3 26-15,1 0 26 0,7-1 25 0,-2 0 34 16,3-1 2-16</inkml:trace>
  <inkml:trace contextRef="#ctx0" brushRef="#br1" timeOffset="835389.7971">17935 1810 400 0,'2'-1'426'0,"0"0"-64"0,1 2-24 15,-1-1-17-15,2 1-47 0,0 3-33 0,1-1 35 16,5 10-7-16,-2-1-12 0,-1 1-20 16,0 6-21-16,-2-5-24 0,0 3-19 0,-2-1-17 15,-1 2-21-15,-2-12-13 0,0 4-11 0,0-1-39 16,0 0-34-16,0-1-6 0,0-1-125 15,-13 6-58-15,10-9-58 0,-3-4 19 0,4 0 18 16,-1 0 17-16,3-3 12 0,-2 0 14 0,2-4-334 16,0 0 15-16,0 0 53 0,5-12 27 15,-5 9 21-15,9-19 22 0,-4 10 12 0,1 2 8 16</inkml:trace>
  <inkml:trace contextRef="#ctx0" brushRef="#br1" timeOffset="835677.5676">18129 1677 561 0,'2'-4'466'15,"-1"0"-80"-15,3 1 4 0,-1 1-43 0,-1-3-10 16,0 4-33-16,0-1-40 0,-1 0-21 0,3 4-12 16,-2-2 11-16,1 4-8 0,1 2-32 15,3 9-5-15,-2 4-25 0,0 1-15 0,-1 3-22 16,-2-1-6-16,-1 2 0 0,-1 0-16 15,1-2-30-15,-1-12 15 0,0 4-24 0,0 3-7 16,0-1-19-16,0-2-23 0,0-3-34 0,0-1-39 16,0-3-35-16,0-7 8 0,0 5-121 15,0-5-43-15,3 6-48 0,-1-9 25 0,0 0-254 16,1-3 8-16,-2 3 50 0,1-4 34 0,-2 1 30 16,0-1 25-16,-1 2 25 0,1-2-6 0,0 1 50 15,-9-11-5-15</inkml:trace>
  <inkml:trace contextRef="#ctx0" brushRef="#br1" timeOffset="836128.269">17458 1464 494 0,'2'-4'367'16,"-4"2"-70"-16,2 0-20 0,2-1-9 0,-4 1-32 15,-1 2-3-15,0 0-15 0,-2 1-47 16,1 2 21-16,-3 0-25 0,-5 5-18 0,0 3 11 15,-2-1-9-15,2 4-28 0,-1 2 12 16,2 2 2-16,0 4-5 0,1 2-23 0,-1-1 17 16,0 0-29-16,0-2 6 0,0 4-13 15,-3 5-5-15,3 1-2 0,0 0-30 0,1 0 1 16,1-1-5-16,3 2-5 0,1-2-4 0,5 2 0 16,-1 2 5-16,1-19-13 0,0 6 1 15,17 25-14-15,-3-26-14 0,1-1-35 16,6-2 14-16,7-3 0 0,-2-1-123 0,3-2-46 15,3-6-36-15,1 3 22 0,-1-4-218 0,1-2-72 16,3 0 22-16,-2-1 26 0,3-1 41 16,-23 0 26-16,9 0 24 0,3 0 18 0,2 0 21 15,0 0 41-15</inkml:trace>
  <inkml:trace contextRef="#ctx0" brushRef="#br1" timeOffset="836527.884">18586 1544 664 0,'4'1'409'0,"4"-1"-51"16,10 3-46-16,2 1 8 0,0 2-11 15,0 3-23-15,1 2-21 0,-1 4-12 0,-1-2-15 16,0 6-16-16,-1 3-2 0,-2 0-4 16,-2 2-29-16,-2 0-8 0,-3 2-28 15,-3-1-11-15,-2 7-4 0,-4-2-17 0,0-15-24 16,0 7-2-16,-16 24-8 0,5-22-9 0,-1-2-32 15,-3-2-37-15,-4-2-34 0,0-1-41 16,1 0 8-16,-3-2-132 0,8-3-44 0,-4-3 22 16,0-3-250-16,5-4-50 0,3-2 30 0,9 0 26 15,0 0 34-15,0 0 41 0,-11-10 21 16,15 8 27-16,-3-1 30 0,3-1-2 0</inkml:trace>
  <inkml:trace contextRef="#ctx0" brushRef="#br1" timeOffset="838746.8928">17598 2277 870 0,'0'0'295'16,"0"0"-38"-16,0 0-7 0,0 0 10 15,0 0-27-15,0 0-33 0,0 0-8 0,0 0-11 16,0 0-12-16,0 0-20 0,0 0 33 0,0 0-29 15,-4 15 10-15,-6-2-14 0,1 3-11 16,1 2 0-16,-2 1 8 0,3 3-16 0,1-3 3 16,3 2-17-16,-1 2 11 0,2-3-13 0,2-10-8 15,0 4-14-15,0 2 0 0,0-1-3 0,15 9 5 16,-8-12-5-16,0-4-7 0,0-1-7 0,-1-5-15 16,3 0 1-16,-9-2-21 0,8 0 4 15,-2 0-13-15,7 0 10 0,16-14-12 0,-13 4-11 16,-3 0 5-16,0-2-2 0,-2-2-2 15,-1-4-17-15,0 0 8 0,-1-2-4 0,-5 2-3 16,0 0-1-16,-2 0-4 0,-2 0-6 0,0 10 1 16,0-5 9-16,0 0-9 0,-17-13-10 15,8 15 11-15,-2 2-3 0,-1 6-5 0,-3-4-9 16,1 2 1-16,0 3-9 0,1 2-17 0,-6-1-12 16,5-1-10-16,1 2-13 0,13 0 9 0,-10 0 6 15,3 0-67-15,-1 0-17 0,-4 13-30 16,10-11-17-16,-1 3-25 0,1-2-49 0,0 1 24 15,4 1-252-15,0 0 35 0,1 0 14 16,8 7 18-16,1 0 28 0,1-3 67 0,1 4 29 16,3-1 5-16,7 2 5 0</inkml:trace>
  <inkml:trace contextRef="#ctx0" brushRef="#br1" timeOffset="838949.9364">17936 2496 499 0,'1'2'464'0,"3"2"-83"0,-3-1 45 16,0 2-29-16,0 0-58 0,0 3-28 16,0 11-33-16,-1-11-29 0,0 5-30 0,0 2-21 15,0 0-28-15,-12 20-24 0,8-24-44 16,2-2-59-16,0-1-6 0,-1-4-146 0,0-1-39 16,2 0-82-16,1-3 20 0,0 1-274 15,1-3 35-15,1 0 32 0,-1-1 34 0,2-3 18 16,5-7 37-16,-1-1 18 0,2-1 10 15</inkml:trace>
  <inkml:trace contextRef="#ctx0" brushRef="#br1" timeOffset="839178.0514">18111 2292 1064 0,'1'-1'362'0,"0"3"42"15,0 2-7-15,1 0-27 0,0 2-22 0,2 11-21 16,1 7-30-16,-2-2-43 0,-1 0-10 15,2 2-26-15,-4 0-29 0,3 0-27 0,-3-4-1 16,0-9-31-16,0 4-26 0,0 2-34 16,0-2-41-16,0-2-54 0,0-2 2 0,0-3-86 15,0-1-65-15,0-7-71 0,0 0-36 0,0 9 27 16,2-11-260-16,2-1 39 0,-1-1 5 0,1-1 33 16,7-7 28-16,-1-3 24 0,-3 2 46 0,0 0 25 15,0-4 41-15</inkml:trace>
  <inkml:trace contextRef="#ctx0" brushRef="#br1" timeOffset="839531.9926">18287 2335 560 0,'0'-3'461'0,"0"2"-41"0,4 0-30 0,-3 2-35 16,-1-1-9-16,-2 3-22 0,2 1-14 16,-3 0-18-16,3 2-27 0,-2 11-19 15,2-8-20-15,0 5-12 0,0 4-25 0,0-1-11 16,0 3-6-16,0 0-16 0,0-2-29 0,0-1-2 15,10 15-28-15,-7-20-5 0,0-1 5 0,3-5-10 16,-2-1-22-16,2 0 13 0,2-3-21 16,-2-3-4-16,2 1-16 0,4 0 16 0,13-16-30 15,-10 6 3-15,-3-2-29 0,1 0-8 0,-2-5 3 16,-1 0-6-16,0-2 2 0,-3 2 2 16,-1-2-13-16,-3 2 2 0,0-1 3 0,-2 0-2 15,-1 18-9-15,0-13-4 0,-14-11 8 0,8 14 9 16,-3 6-12-16,-4-2-5 0,-5 4-1 15,3 2-26-15,5 0-16 0,-6 0-23 0,-16 12 9 16,12-7-83-16,6-1-13 0,-3 2-48 0,6-4-44 16,1 1 27-16,4-2-259 0,-1 1 11 15,5-1 39-15,1-1 14 0,-1 1 26 16,4-1 25-16,1 0 57 0,4-1 34 0,15-1 13 0,-13 2 4 16</inkml:trace>
  <inkml:trace contextRef="#ctx0" brushRef="#br1" timeOffset="839832.7972">18516 2215 340 0,'0'-5'526'0,"0"1"-108"0,0-1 13 0,0 2-40 16,0 1-34-16,1-1-27 0,0 1-19 15,2-1-19-15,0 3-14 0,4 0-17 0,-4 1-5 16,11 6-39-16,4 0-6 0,0 8-5 15,1 3-4-15,-5 0-11 0,3 4-20 0,-1 0-11 16,-3 2-18-16,-1 5 1 0,-1-2-18 16,-4 1-6-16,-3 1-25 0,1-2-10 0,-5 3-8 15,0-16-45-15,0 7-25 0,-14 28-41 0,2-28-55 16,-3-1-47-16,-1-3 12 0,-3 0-165 16,-2-3-69-16,-4 1 29 0,-3-3-280 0,1 1 54 15,-3 0 41-15,-2-1 39 0,-3 0 47 0,1-1 63 16,1 0-15-16,-1 1 46 0,-2-3-8 0,2 2 43 15,1-2 20-15</inkml:trace>
  <inkml:trace contextRef="#ctx0" brushRef="#br1" timeOffset="840426.8857">17335 2187 322 0,'0'-2'418'0,"1"-1"-65"16,-2 2-36-16,1-1-24 0,-1 0-36 0,-1 1-33 16,0 0 11-16,-2 0-29 0,0 2 31 15,-2 1-24-15,1 0-14 0,-7 4-13 0,-3 1-2 16,1 2-3-16,-1 3-4 0,2 0-16 0,0 2-6 16,-3 4-17-16,6 3 6 0,-3-1-9 15,2 3-5-15,1 2 8 0,-2 6-16 0,3-1-18 16,2 3 9-16,-2 1-19 0,4 2-19 0,1-5 6 15,2 4-3-15,2-3-7 0,0-14-7 0,0 5-31 16,17 32-8-16,-9-29-28 0,1-1-39 16,3-3-21-16,2-1-53 0,0-1 12 0,4-7-131 15,5 0-78-15,0-4 28 0,3-2-270 16,0 1 27-16,1-3 39 0,1-2 7 0,-1 6 31 16,3-2 83-16,-1 1 22 0,-2 1 26 0,-2 1 15 15,-1-2 3-15</inkml:trace>
  <inkml:trace contextRef="#ctx0" brushRef="#br1" timeOffset="841768.11">17602 3021 759 0,'0'0'391'16,"0"0"-59"-16,0 0-26 0,0-12-40 15,0 12-32-15,0 0-29 0,0 0 59 0,0 0 3 16,0 0-14-16,23 6-13 0,-15 12-11 16,-3-1-26-16,5 2-21 0,-1 1-12 0,-1 1-26 15,-2 3 0-15,1-3-18 0,1 0-20 0,-2 0-10 16,0-6-14-16,-2 4-11 0,-1-6-43 15,-1-7-37-15,0 2-42 0,0 0 6 0,-2-8-155 16,0 0-72-16,0 0 28 0,0 0-279 0,0 5 38 16,8 1 36-16,-5-6 33 0,-1 0-4 0,-1-2 26 15,-1 0 56-15,2-1 23 0,-1-1 39 16,1 1-11-16</inkml:trace>
  <inkml:trace contextRef="#ctx0" brushRef="#br1" timeOffset="841975.164">17840 3168 598 0,'4'-1'450'0,"-1"2"-17"16,2 0-27-16,-2 1-14 0,11 8-21 16,-2 0-25-16,-1 2-31 0,-4 2-41 0,1 3-14 15,-3 0-37-15,-2 0-23 0,-2 2-24 16,-1-9-11-16,0 5-21 0,-10 18-29 0,3-15-54 16,-2-1-62-16,-1-4 1 0,4-4-124 15,2-2-71-15,-1-3-92 0,5-4 27 0,0 0-256 16,0 0 45-16,0 0 41 0,-5-13 23 15,10 9 8-15,4-15 53 0,2 3 12 16,6-1-4-16,0-1 17 0</inkml:trace>
  <inkml:trace contextRef="#ctx0" brushRef="#br1" timeOffset="842350.1655">18253 3072 486 0,'0'-3'485'0,"0"1"-89"15,0-2-1-15,-2 3-58 0,0-1-3 0,-1 4-41 16,0 0-21-16,0 3-26 0,-1-1-16 16,-6 8-36-16,-1 1-23 0,1 2-12 0,1 2-24 15,2-5-12-15,1 1-2 0,4-2-19 16,-1-4-3-16,3 1-17 0,0-8 7 0,0 7-23 16,0-7 1-16,0 6-11 0,11 3 1 0,-6-7-12 15,3-2-4-15,-1 2-2 0,11 0-3 0,1-1-11 16,2-1 4-16,-14 0-9 0,4 0-4 15,0 0 10-15,-1 0-2 0,-2 0-9 0,16 9-1 16,-15-2-11-16,-3-2 12 0,-2 1-2 16,-1 2 4-16,-1 0-1 0,-2-1 17 0,0-7-9 15,0 8 3-15,0 4-8 0,-13 17-7 0,3-14 13 16,-1-1-5-16,4-2-7 0,-5 0-7 16,-4-7-37-16,-1-1-38 0,1 3 4 0,-4-6-146 15,1-1-95-15,9 0 26 0,-4 0-290 16,-14-10 43-16,14 1 53 0,5 4 21 0,4 0 52 15,0-3 21-15,1 1 42 0,2-9 1 16,2 6 49-16,0-4-16 0</inkml:trace>
  <inkml:trace contextRef="#ctx0" brushRef="#br1" timeOffset="842555.2217">18276 3088 1181 0,'5'-3'493'16,"-1"2"-34"-16,4-2-37 0,7-2-55 15,3 0-30-15,-1 1-38 0,2 1-20 0,-2 2-42 16,1-2-30-16,0 1-12 0,-2-1-48 16,-2 0-54-16,-1 3-44 0,-5-2-76 0,3 2 3 15,-2-2-154-15,-3 1-99 0,1-1 25 0,7-5 23 16,-6 4 19-16,-1-1-284 0,-1 1 54 16,3 0 31-16,-4-1 33 0,1 2 1 0,0 0 32 15,10-6 44-15,-3 1 6 0</inkml:trace>
  <inkml:trace contextRef="#ctx0" brushRef="#br1" timeOffset="842841.9972">18576 2900 1246 0,'-2'-3'446'0,"-1"2"-56"0,2-1-31 16,-1 0-18-16,1 2-45 0,1-1-16 15,2 2-12-15,2 0-20 0,-1 1-14 0,11 5-16 16,3 5-5-16,5 2-16 0,-3 2-23 15,-1 3-14-15,-1-2 8 0,2 4-7 0,0 3-23 16,-3 3-5-16,-1 1-3 0,-2 2-18 16,0-2-25-16,-8 2-4 0,1-1 10 0,-3 0-11 15,-3-13-37-15,0 8-29 0,-12 27-24 0,0-27-39 16,-6 2-42-16,-3-2 9 0,-5-2-162 16,-2 0-65-16,-6 2-57 0,-2-5 29 0,0 3-241 15,-5-2 29-15,-1-2 53 0,1 1 29 16,-1-1 54-16,0-4 35 0,2 1 29 15,0-1 1-15,5-1 10 0,-2 2 56 0,3-4-14 16</inkml:trace>
  <inkml:trace contextRef="#ctx0" brushRef="#br1" timeOffset="843388.9651">17244 2890 612 0,'3'-1'355'0,"-1"0"-26"16,0 0-33-16,0-1-18 0,0 2-10 0,-1 0-27 15,2 0-30-15,-2 0 38 0,-1 3-1 0,-1-1-19 16,-2 1 2-16,-6 9-17 0,2-3-2 0,-3 4-10 16,-2 0-27-16,-1 3-1 0,-1 3-19 15,0 0-3-15,0 2-16 0,1-1 8 0,1 4-29 16,1 1-8-16,-2 1-4 0,2 6-7 0,2-3-14 16,3 2-2-16,-1 4-11 0,5-4-3 15,2 3-6-15,0-17-9 0,0 8-34 0,13 32-28 16,-6-26-27-16,4-4-32 0,2-1-32 0,3-1 9 15,0-1-131-15,2-2-41 0,1-3-64 16,4-2 29-16,0 0-266 0,7-2 77 0,-1-1 23 16,4 0 51-16,1 0-5 0,-1-3 59 15,3 3 22-15,3-3 25 0,-3 3 2 0,2-3 15 16</inkml:trace>
  <inkml:trace contextRef="#ctx0" brushRef="#br1" timeOffset="844644.8516">17478 3924 278 0,'0'-14'-41'0</inkml:trace>
  <inkml:trace contextRef="#ctx0" brushRef="#br1" timeOffset="844995.7892">17619 3845 629 0,'14'0'424'0,"-14"-13"-41"0,0 13-49 0,0 0-6 15,0 0 0-15,0 0-25 0,13 0-50 16,-13 0 14-16,0 0-4 0,21-12-18 0,-21 19-13 16,5 9-13-16,-3 8-3 0,0 1-18 15,2 4-5-15,-3 0-27 0,-1 2-3 16,0-16-26-16,0 9 1 0,0 1-20 0,0 1-9 16,0-1-25-16,-11 21 13 0,6-28-43 0,3 0-58 15,0-7-27-15,1-3-37 0,0-2-44 16,1-6 12-16,0 0-208 0,0 0 28 0,8 4-286 15,-4-5 22-15,1-2 27 0,0 0 71 16,11-1 24-16,-3-3 10 0,0 1 55 0,-2 3 26 16,-4 0 27-16,3 0-33 0,-4 0 37 0</inkml:trace>
  <inkml:trace contextRef="#ctx0" brushRef="#br1" timeOffset="845199.3379">17814 4149 328 0,'3'0'512'0,"-1"-3"-102"16,-1 3-7-16,1 0-4 0,2 3-18 15,-2-2-13-15,2 2-29 0,-3 2-10 0,2 0-47 16,3 9-30-16,-3-2-26 0,-1 6-25 0,-2-7-13 16,0 0-16-16,0-11-14 0,0 9-49 15,0 1-42-15,0-3-46 0,0 1-70 0,0-1 5 16,-11 7-113-16,8-12-71 0,3-2 22 16,0 0-288-16,0 0-26 0,0 6 49 0,0-6 28 15,0 0 28-15,0 0 57 0,0 0-5 0,-4 9 23 16,7-10 15-16,1 0 2 0</inkml:trace>
  <inkml:trace contextRef="#ctx0" brushRef="#br1" timeOffset="845682.6268">18087 3913 513 0,'2'-8'454'16,"1"2"-73"-16,-3 3-37 0,2-1-45 0,-2 0 11 15,3 1-17-15,-3-1-34 0,0 1-6 0,1 2-18 16,0-1-17-16,1 1-24 0,-2-1-13 16,0 1 4-16,0 2-4 0,-1 0-14 0,0 1 9 15,0 3-2-15,-3 0-27 0,2 1 20 0,0 12-27 16,-2-2-3-16,-1 0-2 0,4 6-9 0,-4-1-1 16,1 3-13-16,0-2-4 0,0 3-6 15,1 1 2-15,1-1-30 0,0 1 3 0,0 0-14 16,2-4-9-16,0 2-14 0,0-3-7 15,0-11 17-15,0 5-10 0,0 2 5 0,0 0-15 16,13 12-7-16,-10-18-15 0,-1-3 10 0,2-2-10 16,1-2-10-16,0-1-6 0,1-2-14 0,0-1 4 15,0-1-2-15,3 1-18 0,17-10-8 16,-11 0 2-16,1-2 1 0,-2 1-3 0,-2 0 5 16,0-3 13-16,-2 0 2 0,-1 3-1 15,-1-2-10-15,-5 3 17 0,0 2 8 0,-2 0-10 16,0 2 10-16,-1 6-9 0,0 0 8 0,0 0-4 15,-10-12 19-15,3 12-4 0,1-2 4 16,-1 4-15-16,-13 1 17 0,11-3-20 0,-19 7-39 16,9-5-24-16,1 4-43 0,7-3 13 15,0-1-125-15,2-2-39 0,2 2-34 0,7-2 26 16,0 0-270-16,0 0 16 0,0 0 58 0,-9-4 32 16,13 2 20-16,1-1 46 0,8-3 14 15,5-1 29-15,0 2 5 0,2-1 15 0</inkml:trace>
  <inkml:trace contextRef="#ctx0" brushRef="#br1" timeOffset="845983.434">18299 3881 891 0,'0'-3'392'0,"-1"-2"-57"0,2 0 0 16,0 3-39-16,0-1-22 0,4 0 15 0,-1 2-18 15,3 2-28-15,-1 1-16 0,10 3-15 0,1 6 10 16,0 6-10-16,1 2-15 0,-6 2 2 16,2 4-22-16,-3 2-14 0,0-1-36 15,0 3 0-15,-3 0-21 0,-3-1 8 0,1-1-12 16,-2 3-32-16,0 0-7 0,-2 0-29 16,-2-19-41-16,0 7-40 0,-14 26-58 0,5-20 10 15,-4-4-121-15,-5-1-54 0,-3 0-50 0,4-2 30 16,-6 3-234-16,-3-1 38 0,-3 0 26 15,-4-2 35-15,5 2 30 0,-3-1 27 0,0-3 12 16,1-1 39-16,-1-1 3 0,0 0 40 0</inkml:trace>
  <inkml:trace contextRef="#ctx0" brushRef="#br1" timeOffset="846481.308">17328 3812 681 0,'4'-3'424'0,"-2"0"-69"0,0 0 51 0,-2 2-54 16,2-1-14-16,-2 0-27 0,-2 2-27 0,0 2-13 15,-8 7-9-15,-2 6-16 0,-1 4-8 16,-1 1-35-16,1 5 6 0,-3 5-20 0,0 4-20 16,-2 5-16-16,5 2-5 0,-2 3-25 15,2 1 10-15,3 0-33 0,0-4-1 0,6 0-14 16,3-4-20-16,1-19-35 0,0 7-29 0,17 28-40 16,-4-29-26-16,4-4-18 0,2-2 7 0,8-3-138 15,-4-4-56-15,4-2-60 0,0-2 29 16,2 0-241-16,1-2 38 0,1-2 36 15,0 1 16-15,1-2 58 0,-17-2 26 0,14 0 5 16,5 0 41-16,43-10 18 0,-33 6-3 0</inkml:trace>
  <inkml:trace contextRef="#ctx0" brushRef="#br1" timeOffset="849043.7444">20163 1623 380 0,'0'0'346'0,"0"0"-34"0,0 0-32 0,0 0-21 16,0 0-23-16,0 0 9 0,0 0-34 15,0 0 1-15,0 0-7 0,-26 12-24 16,23-13 55-16,0-1-23 0,1 0-2 0,-2 0-17 16,1-1-4-16,1 2-20 0,0-1-5 0,0-3-27 15,1 1 4-15,0 0-3 0,1 0-14 0,2 0-13 16,0-1-13-16,10-7-10 0,-2 2-7 15,2 0-20-15,0 6-3 0,-1 1 3 0,-1 1-5 16,-10 2-22-16,13 0 12 0,19 12-7 16,-15 0-9-16,-2 2-2 0,-1 2 5 0,-3 2 2 15,-1 1-1-15,-4 1-21 0,-1-1 5 0,-2 3 12 16,-2-3-14-16,-1-12 6 0,0 6-3 16,-11 16-2-16,7-15-2 0,-8 1 0 0,-2-5 0 15,-1 2-14-15,-3-5 2 0,0 0-3 0,1-1 6 16,-1 0-11-16,1-1 8 0,0 0-21 15,2-3 3-15,3-2-6 0,0 2-2 0,2-1-8 16,1-1 8-16,2 2-9 0,0 0 11 0,2-2-2 16,5 0 7-16,0 0-8 0,0 0 8 15,-7 0-8-15,7 0 16 0,0 0-11 0,-8 3 13 16,11-4-2-16,2 0-5 0,1 1 0 0,2 0 21 16,12-1 1-16,-11 1 9 0,7 0-1 0,2 0 10 15,4 0-7-15,1 0-5 0,0 0-6 16,0 0 7-16,-2 0 3 0,-1 0-4 15,-4 0-14-15,-2 0 12 0,-3 0-11 0,-1 0-16 16,-3 0-21-16,-7 0-33 0,7 0-37 16,0 0 11-16,-7 0-157 0,7 0-42 0,-7 0 27 15,13-8-314-15,-12 6 46 0,-1-2 40 16,1 2 34-16,-4 2 33 0,2-4 37 0,1 2 20 16,0 1 33-16,-1 0 21 0,3 1 31 0</inkml:trace>
  <inkml:trace contextRef="#ctx0" brushRef="#br1" timeOffset="849317.975">20693 1783 654 0,'3'-1'466'0,"0"1"-52"15,-1 0 4-15,1 2-35 0,-1 1-40 0,0 1-16 16,1 1-14-16,-3 2-20 0,4 10-32 15,-2-2-13-15,-2 7-30 0,0-12-16 0,0 4-23 16,0 3-33-16,0-2-17 0,-10 23 1 16,7-21-25-16,-4-1-24 0,3-5-35 0,1-4-43 15,-2 0-27-15,3-2-39 0,2-2 5 16,-2 0-138-16,1-2-57 0,1-1 22 0,-1-2-259 16,3 0-37-16,0-1 49 0,-1-3 46 0,2 1 18 15,6-7 59-15,-2-3-2 0,0 2 6 0,3-4 42 16,-5 5-16-16</inkml:trace>
  <inkml:trace contextRef="#ctx0" brushRef="#br1" timeOffset="849717.0431">21008 1601 514 0,'0'-3'487'0,"0"-2"-112"0,0 1-52 15,1 0-4-15,-3 3-30 0,0 1-26 16,0 0 20-16,0 4-30 0,-1 0-3 0,-3 10-8 16,-2 2-33-16,2 3 0 0,1 2-23 0,4 1-12 15,-4-1-12-15,2 0-2 0,3-12 3 16,0 7-15-16,0 0-27 0,0-1-2 0,13 15 3 16,-9-21-23-16,3 3-5 0,0-6-9 15,1-2-14-15,1-2 8 0,-9-2 0 0,13 0-26 16,13-16-2-16,-10 8-15 0,0-4 0 0,-4 0-5 15,0-5-17-15,0-1 11 0,-2-1-6 16,-1 3-23-16,-5-2 3 0,0 0-7 0,-4 9-7 16,0-2 6-16,0-1-8 0,-17-13-18 15,3 18-1-15,-2 0-7 0,-5 2-13 16,0 3-18-16,8 2-18 0,-5 0-20 0,-25 12 12 16,24-5-99-16,2 0-41 0,-1 1-26 0,7 1 24 15,1-6-213-15,5 1-68 0,1 0 56 16,3 0 25-16,1-4 27 0,0 0 38 0,0 0 31 15,0 0 4-15,15 6 49 0,-10-7-36 0</inkml:trace>
  <inkml:trace contextRef="#ctx0" brushRef="#br1" timeOffset="850008.8365">21220 1488 870 0,'1'-3'445'0,"-1"0"-77"16,2 1-9-16,0 2-29 0,1 1-15 0,1 2-8 16,11 5-13-16,3 2-10 0,0 4-21 15,3 0-27-15,-1 4-18 0,0 4-6 0,2 4-34 16,-1 1-2-16,-3 2-19 0,-2 3-10 0,-6 0-19 16,0 0-10-16,-6 0-12 0,-2 0-12 15,-2-18-22-15,0 10-28 0,-19 29-25 0,4-24-35 16,2 0-32-16,-6-2-62 0,1-3 12 0,-9-2-174 15,0-2 26-15,-5-4-336 0,-2-1 36 16,0 0 40-16,-1-2 38 0,-1-2 44 16,-1 0 28-16,0 0 33 0,-2-2 27 0,-2 0 42 15,1 0 1-15,-5 0 2 0</inkml:trace>
  <inkml:trace contextRef="#ctx0" brushRef="#br1" timeOffset="850550.4203">20083 1472 246 0,'3'-6'478'16,"-1"3"-75"-16,-2 0-37 0,1-1-47 15,-2 0-14-15,0 3-3 0,-1-2-36 0,-1 3 0 16,-3 0-16-16,0 0-20 0,-6 9-10 0,-6 2-13 16,-1 3 2-16,1 4-13 0,-2 3-23 0,-1 6-7 15,-2 3 4-15,-1 2-19 0,2 4-24 0,0 1-12 16,0 1-5-16,3 1-11 0,2-2-27 15,3 1 14-15,3-2-26 0,4-2 13 0,1-2-39 16,6 2-20-16,0-20-26 0,0 7-24 0,21 22-29 16,0-22 5-16,-2-2-129 0,5-4-37 15,3 0-48-15,4-3 25 0,1 2-290 0,-2-2 29 16,4 0 38-16,0 0-12 0,2 1 33 0,-3-2 88 16,2 1 41-16,3 1 11 0,1-2 5 15,-2-1 5-15</inkml:trace>
  <inkml:trace contextRef="#ctx0" brushRef="#br1" timeOffset="851808.127">20181 2426 774 0,'0'0'324'16,"0"0"-19"-16,0 0-9 0,0 0-21 16,0 0-33-16,0 0 20 0,0-13-18 0,0 13-28 15,0 0-5-15,0 0-22 0,0 0-16 16,0 0 4-16,26-28-14 0,-23 25-31 0,6-7-4 0,-2 3-26 15,1 2-5-15,1 3-13 0,-2 0-11 16,-1 1-7-16,2 1 3 0,-8 0-13 0,10 0 0 16,8 23 3-16,-8-9 9 0,-3 0-9 0,-2 1-12 15,-2-4-8-15,-3 2 8 0,0-1-7 16,0-2-16-16,0 4 11 0,0-1-5 0,0-2-8 16,-12 10-4-16,9-15-2 0,-1 1 2 15,1-4 0-15,-2 1 5 0,1-1-11 0,-1 2 4 16,0-4-14-16,0 1 11 0,-1 0-5 0,0-1 7 15,1-1-9-15,2 1 9 0,-1-1-9 16,4 0 1-16,0 0-9 0,0 0 11 0,-6 0-10 16,6 0 4-16,0 0 3 0,0 0-10 0,-7 0 1 15,9 2 10-15,2-1 2 0,-2 3-9 0,3-1 9 16,10 4-4-16,-4 3-9 0,-1-2 9 16,2 1-1-16,1 0 1 0,-6 1-6 0,0-5-7 15,0 7 11-15,-2-2 6 0,0-5-8 0,-3 1 4 16,0-3-5-16,-1 2 3 0,-1-5-3 15,0 0 10-15,0 0 2 0,0 5-5 0,-16 5-5 16,-2-6 6-16,-2 5-12 0,-2-2 13 0,0 0-21 16,-3 0-18-16,-1-2-27 0,4-1 7 0,-2 1-110 15,3 0-38-15,0-3-52 0,6 0 24 16,15-2-246-16,-8 0 38 0,8 0 34 0,-10-4-58 16,12 4 33-16,0-3 28 0,4 0 33 15,7-2 16-15,8-1 15 0,-1 0 10 0</inkml:trace>
  <inkml:trace contextRef="#ctx0" brushRef="#br1" timeOffset="852003.1489">20609 2605 879 0,'7'2'367'16,"-2"3"-53"-16,-1 2 43 0,2 6-18 0,-4 1-15 16,-2-3-40-16,0-2-30 0,0 5-17 0,0 3-32 15,-13 18-25-15,9-17-12 0,1-4-30 16,0-1-60-16,1-3-10 0,-1-3-98 0,3 0-61 15,0-3-57-15,0-4 14 0,0 0-280 16,0 0-67-16,0 0 47 0,11 3 39 0,1-13 18 16,-1 1 21-16,2 0 45 0,2-4 13 0,1 1 6 15</inkml:trace>
  <inkml:trace contextRef="#ctx0" brushRef="#br1" timeOffset="852486.9488">20824 2546 507 0,'-5'-7'554'0,"2"4"-49"16,0-2-58-16,1 1-34 0,1 0-51 0,-1-3-29 15,2 1-36-15,4 2-47 0,4-8-26 16,4-1-19-16,2 3-17 0,5 0-17 0,-1 1-30 16,1 6-15-16,-1 0-4 0,1 1-18 0,-11 2-3 15,2 0-22-15,17 15 8 0,-13-5-29 16,-2 2 12-16,-5 3-8 0,-1-1-14 0,-5-1 9 15,-1-13-9-15,0 14-4 0,0 0-15 16,-15 15 10-16,8-16-8 0,-1-1-3 0,-2 0-10 16,1-3 10-16,-4 1-1 0,0-3-13 15,3-4-5-15,0 0 2 0,1 0 5 0,2-1 3 16,0-1-7-16,3 1 0 0,-2-1-2 0,2 0-10 16,1 0 8-16,0-1-2 0,2 0-7 15,0 0-8-15,1 0-5 0,2-2-8 0,0 2 9 16,3 0 0-16,1-1 3 0,1 3-1 15,0-1-16-15,13 1 6 0,-12-2 12 0,24 6-6 16,-13-2 0-16,-1 4-1 0,-1-1 5 16,-3 0 5-16,-1 3 2 0,-4-3-1 0,-3 1 12 15,-2 0 1-15,-3 0-8 0,-1-8 11 0,0 7 1 16,0 3-8-16,-19 13-5 0,6-9 7 0,-1-3-4 16,-6-2 2-16,-2-1-32 0,-2-3-37 15,-1-2-49-15,2-1 12 0,-1-2-128 0,13 0 19 16,-7 0-306-16,0 0 49 0,-21-17 36 15,25 5-46-15,0 0 31 0,8-1 41 0,2 1 38 16,4 0 5-16,0 5 35 0,20-16-11 16,-3 9 55-16</inkml:trace>
  <inkml:trace contextRef="#ctx0" brushRef="#br1" timeOffset="852785.7444">21180 2355 1159 0,'0'-4'408'0,"1"-1"-34"16,2 3-36-16,-1-1-52 0,3 1 12 15,0 4-17-15,14 1-21 0,3 4-17 0,-2 4-23 16,2 0-2-16,-3 5-15 0,0 1-27 16,2 0 2-16,-3 7-29 0,0 1 17 0,-2 4-12 15,-3-2-20-15,2 2-11 0,-6-1-25 0,-5 1-13 16,-1 1-1-16,-3 3-23 0,0-18-4 0,0 7-42 15,-16 28-36-15,5-28-38 0,-2 1 8 16,-6-4-159-16,-5-1-42 0,-3 2 24 16,-6-6-277-16,0 2-49 0,-2-2 50 0,-4 0 53 15,-3-1 2-15,2-1 52 0,-2-1 30 0,-1 0 5 16,1-1 17-16,1-2 56 0,-1 0-1 16</inkml:trace>
  <inkml:trace contextRef="#ctx0" brushRef="#br1" timeOffset="853337.8301">20030 2343 517 0,'2'-4'381'15,"-1"1"-32"-15,1 1-21 0,-1-1-9 0,0 0-40 16,-1-1 18-16,0 1-28 0,-1 1-16 0,-2-1 0 16,0 1-6-16,-2 1-11 0,-2 1-16 0,0 0-11 15,-12 4-20-15,9-4-6 0,-20 10 0 0,10-1-12 16,-5 1-25-16,6 4 16 0,1 3-26 15,-1 4 13-15,0 4-15 0,0 2-4 0,2 4-18 16,2 5 16-16,1-1-41 0,4 3 3 16,0 0-14-16,3 2-10 0,5-3-9 0,2-2-20 15,0-18-32-15,14 35-21 0,1-19-30 0,3-6-47 16,3 0-47-16,5-3 16 0,3-1-152 16,2-3-90-16,2-3 30 0,-1 1-265 0,3 0 70 15,-2 0 40-15,-4-2 37 0,2 1 28 16,-2 0 33-16,-3-1 32 0,1 0 21 0,-1 2-3 15,2 1 26-15,-1 1 35 0</inkml:trace>
  <inkml:trace contextRef="#ctx0" brushRef="#br1" timeOffset="855486.3594">20160 3396 337 0,'0'0'179'0,"0"-12"-60"0,0 12 26 16,0 0 12-16,0 0-9 0,0 0-9 0,0 0 2 15,0 0-1-15,0 0-5 0,0 0-8 0,0 0 3 16,0 0-8-16,0-14-7 0,0 14 1 15,0 0-1-15,0 0-1 0,0 0-18 16,0 0-2-16,0 0 2 0,0 0-16 0,0 0 8 16,0 0-14-16,0 0 7 0,0 0-12 0,0 0 5 15,0 0-14-15,0 0 33 0,0 0-35 16,0 0 28-16,0 0-34 0,0 0-6 0,0 0 22 0,0 0-7 16,0 0 24-16,0 0-8 0,0 0-9 15,-14 0 0-15,14 0 3 0,0-13-3 0,0 13-1 16,0 0 0-16,0 0-11 0,0 0 19 15,0 0 11-15,0 0-23 0,0 0 5 0,0-13-6 16,0 13-2-16,0 0-17 0,-23-23 8 0,25 21-3 16,-2-1-11-16,2-1-3 0,1-2-6 15,9-6 0-15,-2 2 0 0,4-1-13 0,2 5 11 16,0-1-8-16,-2 6-3 0,-5 1-3 0,19 15 15 16,-10-4-5-16,-4 3 15 0,3 4-2 15,-4 0-1-15,-3 2-6 0,-1 1-1 0,-1-1 3 16,-3 0-10-16,-3-2 5 0,1-3-9 0,-2-1-2 15,-1-4 1-15,0-10-5 0,0 10-7 0,0-2 16 16,0-2-4-16,0-6 3 0,-11 15-15 16,8-11 7-16,-1-2-3 0,1 0 10 0,-3 0-16 15,0 0-9-15,0-2 1 0,1 0-16 0,0 0 5 16,5 0-10-16,0 0 16 0,-8 0-7 16,8 0 4-16,0 0-14 0,-6 0 19 0,6 0-3 15,-7-7-3-15,10 7-1 0,1-1 14 0,1 1-7 16,1 1 9-16,-1 0 3 0,8 8-13 15,2-2 13-15,-2 2-12 0,1 1 14 0,0 1 5 16,-5 2-5-16,2 2 13 0,-4-5-8 16,-2 3 14-16,1 0 6 0,-4-2 11 0,2 0-8 15,-3-2 3-15,-1-9-4 0,0 7-8 0,-12 11 4 16,4-6-1-16,-6-3-2 0,0-1-5 16,-2 1 2-16,-3-3-20 0,-2 0-31 0,-2-3-25 15,2-1 5-15,0 1-114 0,0-3-64 0,11 0-53 16,-1 0 26-16,-1 0-263 0,2 0 10 15,-5-10 34-15,11 8 19 0,3-1 52 0,3 1 3 16,1-2 19-16,12-1 48 0,2-2 19 16,2 0 8-16</inkml:trace>
  <inkml:trace contextRef="#ctx0" brushRef="#br1" timeOffset="855666.8856">20606 3660 858 0,'5'4'401'0,"0"2"-59"16,-3 0 21-16,-1 2-15 0,-1-1-38 15,-2 10-27-15,2-9-27 0,-12 17-31 0,4-12-24 16,2 1-27-16,-2 0-22 0,0-3-49 0,2-2-10 16,0-1-113-16,2-4-51 0,1-1-67 0,0 0-78 15,1-1 20-15,2-2-272 0,0 0 26 16,0 0 31-16,-1-2 27 0,3-1 24 0,0 0 24 16,1 1-1-16,0-1 38 0</inkml:trace>
  <inkml:trace contextRef="#ctx0" brushRef="#br1" timeOffset="856156.2296">20994 3484 439 0,'5'-9'458'0,"-3"0"-85"16,0 2-11-16,0-1-48 0,-4-1 21 15,0 3-42-15,2 0-19 0,-14-8-29 0,7 7-30 16,0 5-24-16,-2 1 2 0,0 3-19 15,1-2-22-15,-18 11-9 0,10-5-11 0,-1 6-25 16,3 1 9-16,0 0-15 0,2-1-5 16,1 2-7-16,2 2-15 0,3-1 5 0,0-4-25 15,5 0 0-15,1-3-11 0,0-8-1 0,0 8-8 16,0-8-8-16,15 15-3 0,0-8-8 16,1 1-10-16,2-1-15 0,-2-1-6 0,4 2 6 15,2-1-19-15,-5-2 4 0,2 3 13 16,-4 1-12-16,-1-2-8 0,-3 1 20 0,-2 0 8 15,-3-2 6-15,-4 2-12 0,-1-2 8 16,-1 0 20-16,0-6-16 0,0 0 14 0,0 6 4 16,-12 4 7-16,0-1-3 0,-3-3 3 0,0-1-5 15,-3 2 3-15,-2-3-10 0,1-4 18 0,10 0-15 16,-5 0 1-16,-1 0 2 0,-16-10-2 16,15 4 9-16,5-2-10 0,4-1 5 0,0-1-8 15,1 0 2-15,4-1-5 0,2 11-1 0,0-9-11 16,0-3 9-16,18-14-2 0,-7 12-6 0,2 0-20 15,3 1 1-15,1-1-16 0,0 1-39 16,2 1-8-16,2 1 10 0,-1 1-118 0,-1 1-50 16,1 2-63-16,-2-2 31 0,0 5-261 0,-2 2 41 15,-2-2 36-15,-5 2 36 0,8 1 29 16,-7 0 26-16,-3-3 25 0,1 4-6 0,0 0 48 16</inkml:trace>
  <inkml:trace contextRef="#ctx0" brushRef="#br1" timeOffset="856452.522">21123 3269 1003 0,'-1'-6'389'0,"-1"2"-12"16,2 2-21-16,-1-2-16 0,2 2-30 0,1 1-11 15,2 1-22-15,1 1-31 0,10 7 0 0,3 3-30 16,3 3-13-16,-3 2-23 0,2 3 8 15,1 4-13-15,-3 2 3 0,0 0-29 0,-4 1-13 16,1 2-25-16,-2 0 10 0,-5 0-22 16,1 0-10-16,-4-1 0 0,-5 4-9 0,0-17-34 15,0 8-25-15,-17 25-46 0,3-25-49 16,-2 1 5-16,-2-4-142 0,-6 0-56 0,-3 1-50 16,-5-3 30-16,0-1-278 0,-4 1 50 0,-2 1 42 15,-1-2 36-15,-2 0 24 0,-2-1 33 16,-4 2 14-16,3-5 34 0,-5 4 4 0,4 0 28 15</inkml:trace>
  <inkml:trace contextRef="#ctx0" brushRef="#br1" timeOffset="857052.626">19925 3159 924 0,'1'-4'362'0,"3"2"-15"0,-2 0-43 16,0 0 24-16,0-1-5 0,-1 1-29 0,1 2-5 16,0-2-26-16,-2 1-13 0,0-1-21 15,-2 2-22-15,0 0-1 0,-3 3-16 0,-1-3-11 16,0 2-6-16,-10 9-12 0,-2-3-15 0,1 0 7 16,-3 8-20-16,3-1 1 0,-1 5-5 0,-2 4-2 15,0 5-18-15,1 1-16 0,-3 7-2 16,3 2 0-16,1 5-36 0,1 2 13 0,4 0-21 15,-1 1 5-15,8-2-2 0,5-4-39 16,1-20 0-16,0 7-26 0,24 35-42 0,-4-32-31 16,4 0-47-16,7-5-32 0,6-1 19 15,1-3-187-15,2-3 30 0,3-6-305 0,2 3 32 16,1-1 59-16,-2 0 25 0,3 0 65 0,0 1 30 16,-1-2 18-16,-1 0 47 0,1 1 16 15,-2 0 30-15,-4-4-14 0</inkml:trace>
  <inkml:trace contextRef="#ctx0" brushRef="#br1" timeOffset="860148.2667">20037 4209 869 0,'0'0'337'0,"0"0"3"0,0 0-61 0,0 0 3 15,0 0-43-15,0 0-29 0,0 0-8 16,0 0-23-16,0 0 25 0,0 0-16 0,0 0-5 15,0 0 16-15,-10 34-11 0,10-22-10 0,0 4-6 16,0 5-11-16,0 3 1 0,0 2-27 16,0 0 3-16,0 1-15 0,0-1-3 0,0 2-19 15,-5 22-7-15,-1-25-1 0,-1-7-15 0,2 2-1 16,-2-3-23-16,0 3 0 0,-5-6-1 16,3-4-17-16,1 0 19 0,-3 2-18 0,4-6 9 15,-1 0-21-15,0-2 13 0,1-3-10 0,-2 1-9 16,3 0 5-16,0-2 2 0,0 1-16 15,6-1 13-15,0 0-12 0,0 0 8 16,-8 0 0-16,8 0-9 0,0 0-16 0,-11-12 18 16,12 7-7-16,3 1 5 0,7-5-6 15,4-1 5-15,4 1-4 0,0 1 8 0,3 1-20 16,-2 2 14-16,2 2-14 0,1-3-6 0,-1 2 18 16,-2 3-4-16,0-1-11 0,-2 0 4 15,-4 2-9-15,-2 0-9 0,-2 0-20 0,-3-1-23 16,-1 0-12-16,-1 0-29 0,-1 0 12 15,-4 1 8-15,0 0-99 0,0 0-10 0,8 0-30 16,-8 0-35-16,0 0-32 0,0 0 29 0,11-11-161 16,-12 8-71-16,0-1 49 0,0 1 39 15,-1-2 21-15,0 2 32 0,-1-2 12 0,1 1 20 16,0 0-7-16,-2-1 23 0</inkml:trace>
  <inkml:trace contextRef="#ctx0" brushRef="#br1" timeOffset="860363.8447">20129 4429 386 0,'-3'-9'427'16,"2"3"-34"-16,-1 0-51 0,1 3-42 0,-1-2-37 15,0 5-3-15,0 0 49 0,0 5-5 16,0 0 4-16,0 15-4 0,-1 0-8 16,2 4-24-16,1 0-6 0,-2 1-21 15,2-14-21-15,0 10-20 0,0-2-30 0,0 3-20 0,0-2-4 16,0-2-28-16,0-2-20 0,0-2-13 0,0-3-33 16,0-2-23-16,0-2-39 0,0-7-42 15,0 9-37-15,0-9 9 0,0 5-174 16,0-5-51-16,6 7 26 0,-4-8-303 0,-1 0 38 15,0-2 37-15,0 1 27 0,2-1 41 0,0-1 30 16,9-3 26-16,-2 0 56 0,0 4 12 0,4-3-1 16,3 1 9-16</inkml:trace>
  <inkml:trace contextRef="#ctx0" brushRef="#br1" timeOffset="860687.2072">20404 4497 517 0,'1'-2'420'16,"1"-1"-35"-16,1 3-59 0,-1 0-41 16,3 0 65-16,-1 1-28 0,0 3 4 0,0-1-4 15,9 7-26-15,-2 3-4 0,1 2-25 0,-3 0-22 16,1 3-44-16,-8-1 7 0,2 0-42 15,-2 2 5-15,-1-1-38 0,-1-12-11 0,0 5-7 16,-13 21-8-16,4-15-22 0,0-1-28 16,-2-1-40-16,-2-3-47 0,-1 0-38 0,1-1 8 15,-2-5-119-15,-4 1-55 0,4-2-54 0,2-2 25 16,2-2-278-16,4-1 13 0,7 0 66 0,0 0 29 16,-16-10 9-16,14 4 28 0,4 1 23 15,-2-4 27-15,4-5 67 0,5-2-9 0</inkml:trace>
  <inkml:trace contextRef="#ctx0" brushRef="#br1" timeOffset="861736.0111">20706 4250 845 0,'0'0'406'0,"0"0"-68"0,0 0-45 0,0 0 50 15,0 0-37-15,0 0 5 0,21 8-30 16,-21 11-17-16,0-12-17 0,0 2-20 0,0 1-26 16,0 0-8-16,0 4-10 0,0-2-28 15,0 1-2-15,0-2-8 0,0-3 6 16,9 7-23-16,-5-10-11 0,6 4-22 0,-3-4-2 0,2-1 4 16,0 0-1-16,5 4-21 0,-2-6-7 15,0 0 3-15,3 5 12 0,2 0-9 0,-3 0 10 16,-1 3-14-16,3 2-4 0,-5-2-6 0,0 1-15 15,1 0 4-15,-7-1 8 0,0 1-11 16,-1 3 12-16,-3-4-6 0,-1 0-5 16,0-10-5-16,0 8-18 0,0 0-1 0,0 3 34 15,-19 11-18-15,8-10-8 0,-1 0-4 0,-2-2-5 16,-2-3-3-16,-2 1-2 0,1-2-35 0,-3 2-28 16,-3-5-34-16,2-2-71 0,14-1-37 15,-2 0 17-15,-5 0-150 0,-11-16-76 0,16 4 34 16,4 4-231-16,-1-7 45 0,5 2 25 15,1 6 51-15,0-1 34 0,0-5 1 0,12-19 28 16,-5 13 66-16,-1 1 7 0,4 3 36 0,-1-5 8 16</inkml:trace>
  <inkml:trace contextRef="#ctx0" brushRef="#br1" timeOffset="861964.1216">20811 4317 763 0,'-1'-3'478'16,"1"0"-7"-16,1 0-44 0,0 1 1 15,-1-1-31-15,1 1-49 0,3 0-14 0,1 1-47 16,11-4-21-16,4 3-12 0,3-2-26 0,3 1-37 16,1 3-6-16,1-2-38 0,2-3 4 15,-5 5-44-15,1-1-8 0,-2 1-45 0,-14 0-39 16,6 0-37-16,-1 0-43 0,2 0 7 0,-2 0-125 16,-2 0-55-16,-3 0-78 0,-3 0 28 15,-7 0-263-15,8 0 50 0,-8 0 38 16,7 1 12-16,-9 0 31 0,-2 1 27 0,-1 0 73 15,-1 0-9-15,-10 0 36 0,-3 4 13 0</inkml:trace>
  <inkml:trace contextRef="#ctx0" brushRef="#br1" timeOffset="862490.5279">19862 4286 475 0,'0'-4'446'15,"0"-1"-60"-15,-1 2-56 0,0 0 19 0,-2-1-22 16,0 1-22-16,0-1-21 0,-1 1-37 16,-1 1-5-16,-2 0-23 0,1 1-20 15,0-1-13-15,-2 2-10 0,8 0-11 0,-12 0-11 16,-2 0-13-16,-16 17 14 0,12-2-7 0,2 2-5 15,1 1 17-15,0 4-8 0,-3 3-16 16,2 2 10-16,3-1-18 0,1 7 0 0,-1 0-18 16,4 0-13-16,2 1 25 0,2 0 0 0,2 2-23 15,3-18-23-15,0 8 8 0,11 35-24 16,0-27-6-16,3 2-33 0,2-7-35 16,5-3-19-16,2-2-30 0,3 0-36 0,1-8-30 15,3-2-47-15,4-2 18 0,1-2-140 0,1-3-45 16,5-4 29-16,0-1-270 0,4 0 34 15,4-1 52-15,-25-1 37 0,13 0 33 0,7 0 43 16,56-11 37-16,-46 2 0 0,0 6 14 16,4-5 10-16,2-2 25 0</inkml:trace>
  <inkml:trace contextRef="#ctx0" brushRef="#br1" timeOffset="862894.1084">21228 4125 876 0,'7'1'400'0,"8"4"-58"0,2 3 46 0,-1 4-49 15,3 4 7-15,-3 0-11 0,2 6-5 16,0 1-34-16,1 5-23 0,2 3-6 0,-3 0-11 16,0 3-47-16,-1 0-3 0,-3 0-38 15,-3 0 5-15,-1 0-16 0,-5-1-32 0,-3-1-14 16,-2-18-30-16,0 8-59 0,-17 27-45 0,6-22-65 15,-6-1 9-15,1 0-168 0,-4-3-71 16,-1-2 28-16,-3-2-260 0,-1 0 37 0,0-4 54 16,0 0 42-16,-2 2 18 0,2-6 31 15,-3 0-1-15,2 0 49 0,1-3 11 0,0 1 30 16,-1-1 26-16</inkml:trace>
  <inkml:trace contextRef="#ctx0" brushRef="#br1" timeOffset="867931.7258">17483 1506 483 0,'0'0'275'16,"0"0"-47"-16,0 0-21 0,13 0-39 16,-13 0-18-16,0 0-11 0,0 0-23 0,25 17-18 15,-23-17 5-15,0 0-6 0,1 1-20 0,-2 1-41 16,2-2-15-16,0 0-31 0,-3 0-33 16,2-2 3-16,1 1-193 0,-2 1-109 0,1 0 24 15,0-2 18-15,-1 0-10 0</inkml:trace>
  <inkml:trace contextRef="#ctx0" brushRef="#br1" timeOffset="868293.2096">18246 1499 852 0,'2'0'251'0,"1"0"-15"16,-1 0-23-16,1-1-39 0,-1 0-28 16,3 1-16-16,-5-1-23 0,2 2-27 0,0-1-40 15,-1-1-24-15,0-1-34 0,0 2-25 0,0 0 6 16,0 0-217-16,-1 0-124 0,-1 0 28 16,0 0 16-16,0 0 7 0</inkml:trace>
  <inkml:trace contextRef="#ctx0" brushRef="#br1" timeOffset="868687.2904">17744 2343 226 0</inkml:trace>
  <inkml:trace contextRef="#ctx0" brushRef="#br1" timeOffset="868936.9105">18624 2314 303 0,'0'0'265'0,"0"0"-83"16,0 0-30-16,0 0-73 0,0 0-8 0,0 0-137 15,0 0-99-15,0 0 12 0,0 0 9 0</inkml:trace>
  <inkml:trace contextRef="#ctx0" brushRef="#br1" timeOffset="872481.2529">22675 1671 251 0,'0'0'389'16,"0"0"-38"-16,14 0-53 0,-14 0-3 16,0 0-34-16,0-12 19 0,0 12-34 0,0 0 32 15,13 0-3-15,2-20-35 0,-13 19-3 16,-1-1-15-16,2 1-31 0,-2 2-20 0,1 1 13 15,-1 2 2-15,1 2-28 0,3 9-6 16,2 3 2-16,-5 3-14 0,0-1-27 0,-2 3 1 16,0-1-2-16,0-11-26 0,0 5-9 15,0 3-1-15,-11 18 0 0,6-20-9 0,0 0-7 16,-2 0-4-16,-1-3 7 0,-1-2-14 16,-2-1 3-16,0-2-18 0,0 0-1 15,1-4-8-15,1-1-3 0,3 0 7 0,1-2 0 16,1 1 1-16,4-3 3 0,0 0-4 15,0 0-21-15,0 0 4 0,-8-1 15 0,10 1-13 16,2 0 12-16,1 0-23 0,1-2 15 0,1 2-2 16,11 0 4-16,-9 0-14 0,4 0 7 15,3 0-13-15,2 0 3 0,-1 0-22 16,-2 0-3-16,-1 0-17 0,-2 0-28 0,-1 0-40 16,2 0-32-16,4 0 13 0,-3 0-87 15,-2 0-42-15,7-14-9 0,-9 13 22 0,-2 0-171 16,-3-3-84-16,-2 2-12 0,1-1 54 15,-2-1 33-15,-1 3 29 0,0-1 27 0,0-1 24 16,-1-1 20-16,-1-1-17 0,-1 1 7 0</inkml:trace>
  <inkml:trace contextRef="#ctx0" brushRef="#br1" timeOffset="872715.3723">22870 1820 636 0,'-1'-5'387'0,"1"-1"-2"0,1 3-73 0,0 1-40 15,-1-1-35-15,0 3-26 0,0 0 104 16,0 2-18-16,0 1 8 0,3 2 2 0,-2 3-9 15,0 11-18-15,-1-8-34 0,0 6-17 16,0 3-18-16,0 4-14 0,0-2-29 16,0 2 0-16,0-2-37 0,0 0-4 0,0-1-24 0,0-3-15 15,0-2-46-15,0-4-44 0,0-2-24 16,0 0-37-16,0-5-36 0,0-5 8 16,0 8-140-16,0-8-54 0,0 0 26 0,-10 9-255 15,11-9-33-15,0-3 43 0,1 0 58 0,2-1 11 16,5-6 46-16,1-2 16 0,3 0 22 15,3 3-3-15,-1-4 13 0,3 4-3 0</inkml:trace>
  <inkml:trace contextRef="#ctx0" brushRef="#br1" timeOffset="872943.9838">23182 1930 720 0,'3'-3'443'0,"1"1"-22"16,-2 2-48-16,2 0 8 0,0 2-19 0,0 1-34 15,1 1-27-15,2 8-23 0,-2-2-32 16,0 5-19-16,-1 2-20 0,-3-3-28 0,-1-3-22 16,0-11-17-16,0 9-12 0,0 0-19 15,0-1-46-15,0-1-39 0,0-1-48 0,-11 5 3 16,8-6-125-16,-1-1-58 0,2-2-70 0,-3 0 29 16,4-2-277-16,-1 0 38 0,0-1 9 15,2-2 33-15,0-2 55 0,0 0 27 0,0-2 7 16,5-11 48-16,-5 10 11 0</inkml:trace>
  <inkml:trace contextRef="#ctx0" brushRef="#br1" timeOffset="873392.1833">23429 1652 696 0,'1'-7'424'0,"-1"4"-72"0,0-4-42 16,1 2 39-16,-1 2-25 0,0 0-21 0,0-1-20 15,0 1-29-15,0 2-36 0,0-1-12 0,0 1-10 16,0 3-20-16,-2 0 1 0,1 0-15 16,-2 4 1-16,-1 8-9 0,-4 6 6 0,4 2 12 15,-2 3-16-15,1 0 0 0,-1 4-4 16,0 0-10-16,0 2-15 0,2-3-15 0,0 0 7 16,0-3-23-16,3 2-20 0,1-14 12 15,0 5-19-15,0-1-3 0,12 20-13 0,-7-21 7 16,8-4-6-16,-3 0-11 0,-1-5-6 15,6-3-5-15,-1-4-10 0,4 3-3 0,-12-3-10 16,7 0-11-16,15-13-1 0,-13 4-5 0,2-4 7 16,-4 1-5-16,1-1-18 0,-1-1 21 15,-4 1-21-15,-2 0 17 0,-1 2-15 0,-3 3 9 16,-3 2-6-16,0 6-2 0,0 0 1 0,0-8 9 16,-18 0-7-16,12 7 5 0,-2 1-16 15,-13 1 7-15,11-1-28 0,-5 0-3 0,-2 0-11 16,-2 0-44-16,-12 9-30 0,20-7-15 15,3-1 14-15,2 0-116 0,6-1-13 0,0 0-41 16,0 0 26-16,0 0-227 0,0 0-20 16,0 0 35-16,-11-9 37 0,11 6-3 0,2-1 29 15,2 2 96-15,8-6-6 0,3 1 9 0,1 2 5 16</inkml:trace>
  <inkml:trace contextRef="#ctx0" brushRef="#br1" timeOffset="873766.1818">23692 1564 212 0,'-2'-5'449'15,"2"1"-50"-15,-1-1-65 0,1 1 18 16,0 0-13-16,0 2-40 0,1 0 5 0,-1-1-23 15,0 1-29-15,4 0-10 0,-1 2-2 0,1 0-4 16,2 1-13-16,12 5 1 0,0 1-28 0,2 3 0 16,2-1-26-16,-2 6 1 0,1 4-8 15,2 5-6-15,-2 0-1 0,-1 6-17 16,1 1-7-16,-5 3-14 0,2-1-11 0,-5-1-11 16,-3 2-17-16,-4-3-1 0,-3 1-7 15,-3-15-8-15,0 5-39 0,-10 31-25 0,-3-27-24 16,0 4-29-16,-6-7-51 0,-1 0-60 15,-3 1 16-15,-3-4-152 0,-3 3 29 0,-5-6-261 16,1 3-56-16,-4-3 38 0,-3-1 42 16,-2-2 36-16,4 3 34 0,-4-6 71 0,2-2-12 15,0 0 50-15,3 0 10 0,0 0 63 0,-1-4-15 16</inkml:trace>
  <inkml:trace contextRef="#ctx0" brushRef="#br1" timeOffset="874595.5713">22484 1609 530 0,'14'0'379'0,"-14"-13"-38"0,14 13-15 15,2-19-16-15,-14 16-38 0,-1 0-9 0,1-1-26 16,-4 1 7-16,2 1-13 0,0-1-51 0,-2 1 5 16,-2 2 1-16,1-2-24 0,-3 2-2 0,-2-3-7 15,1 3-1-15,-11 3-3 0,7-3-1 16,-17 12-23-16,4-3-6 0,4 3-7 0,0 4-8 15,3 1-1-15,-1 4 7 0,1 4 6 16,-1 2-9-16,1 4 4 0,-1 4-13 0,3 3-9 16,1 1-9-16,5-2-6 0,0 2-5 15,0-3-3-15,2 0-22 0,3-1-19 0,2-2-39 0,2-19-9 16,0 8-40-16,18 28-23 0,-4-22-27 16,4-4 11-16,5 1-97 0,4-5-52 0,2-2-42 15,6-1 25-15,-2 0-268 0,5 0 45 16,-1-1-35-16,1 5 37 0,-5-3 33 0,2 5 28 15,2-2 83-15,-1 1 25 0,2-1-38 0,-5 1 5 16</inkml:trace>
  <inkml:trace contextRef="#ctx0" brushRef="#br1" timeOffset="881288.4173">22693 2435 557 0,'0'-14'341'0,"13"14"-25"0,-13 0-34 15,0 0-7-15,0 0-28 0,0 0-8 0,0-15-27 16,0 15 22-16,0 0-7 0,23-17-27 15,-22 15-23-15,0 1-26 0,0 0 9 0,-1 0-14 16,2 2 10-16,-3 1-9 0,1 0 1 0,-1 1 1 16,0 2 4-16,-3 12-1 0,0 0-16 15,-4 3 13-15,2 0 0 0,-1 3-6 0,0-1-4 16,-1 1-12-16,0 2-5 0,2-1-23 0,-2 2 6 16,2 1-9-16,2-3-16 0,0 0-17 15,-1 0 6-15,5-2-11 0,0-2 2 16,0-11-21-16,0 6 16 0,12 16 5 0,-4-18-15 15,0-1-1-15,1-2-8 0,0-2-4 0,0-5 4 16,1 0-10-16,-1-3-19 0,-9 0 14 16,14 0-7-16,19-10-2 0,-15 3-2 0,-2-2-6 15,0-1 6-15,-3-1-20 0,-1-1 11 16,-1-2-10-16,-1 3 12 0,-4-2-5 0,0 3-10 16,-3 1 7-16,-2 1 4 0,-1 8-7 15,0 0-9-15,0 0-12 0,-11-14-3 0,5 14-14 16,-1 0 6-16,-10 2-13 0,7-2-18 0,-3 0-15 15,-19 8-33-15,13-4-9 0,3 3 12 16,5-3-89-16,1-1-38 0,2 0-30 0,4-3-25 16,2 3-18-16,2-3 30 0,-2-3-246 15,4 4 38-15,0-1 38 0,3-1 16 0,0 1 28 16,0 0 24-16,3 0 41 0,11 3 9 16,-10-3 5-16,8 0 24 0</inkml:trace>
  <inkml:trace contextRef="#ctx0" brushRef="#br1" timeOffset="881523.0453">23063 2734 532 0,'4'-1'535'0,"-1"-1"-72"15,-3 2-60-15,3 0-63 0,0 1-9 0,-1 2 4 16,0 2-23-16,6 8-6 0,-5 4-31 16,0 1-16-16,-3-8-42 0,0 6-19 0,0 4-17 15,0 0 1-15,0 1-39 0,0 1 4 16,0-2-34-16,0 0-35 0,0-4-33 0,0-2-43 15,-11 8-42-15,9-15-47 0,2-1 9 0,-3-1-116 16,1-2-59-16,2-1 24 0,-1-2-269 16,2-3-10-16,-2 3 25 0,3-4 52 0,0-2 14 15,7-10 53-15,-2-1 11 0,3-3 24 16,-1-2 17-16,2-2 14 0</inkml:trace>
  <inkml:trace contextRef="#ctx0" brushRef="#br1" timeOffset="881864.4671">23324 2581 693 0,'5'-8'453'0,"-4"4"-39"0,1 0-58 0,-2 3-29 16,0 1-21-16,-1 2-2 0,0 1-7 15,0 1-32-15,-2 1-35 0,0 2-15 0,0 8-19 16,-2-1-19-16,3-1-22 0,0-2-19 16,2-11-11-16,0 8-8 0,0-1-7 0,0 0-12 15,0-7 2-15,0 8-5 0,21 8-19 16,-6-11-9-16,2-2 4 0,0 2-26 0,2 1 1 15,-1 0 4-15,-1-2-16 0,0 0-9 0,-2 2 5 16,3 4 4-16,-6-1-5 0,-2 1 4 16,-1 1-14-16,-3-2 0 0,-3-1 5 0,1 0 9 15,-4 0 0-15,0-1 8 0,0-7-13 16,0 9 10-16,-20 9-16 0,10-6-6 16,-3-7 12-16,-2 3-22 0,-3-1-38 0,-3-1-42 15,-2-3-28-15,-1-1 9 0,1-2-151 0,10 0-81 16,-4 0 30-16,-21-11-279 0,20 3 45 0,4-1 44 15,3 0 32-15,5 0 30 0,5-1 17 16,0 1 37-16,0-1 35 0,1 10 20 0,0-12 15 16,16-17-29-16</inkml:trace>
  <inkml:trace contextRef="#ctx0" brushRef="#br1" timeOffset="882059.9794">23401 2559 756 0,'3'-4'537'0,"0"0"-68"0,0 0-20 0,1 1-43 15,9-4-25-15,-1 0-51 0,0 4-38 0,4-6-15 16,4 6-23-16,-1 1-29 0,4-1-27 16,-5 1-53-16,3 1-37 0,0 0-47 0,-3 0-59 15,-8 1 1-15,1 0-148 0,3 0-61 0,-3 0-63 16,0 0 26-16,-2 0-263 0,-1 0 24 16,1 0 38-16,0 0 32 0,-1 0 25 0,6 0 34 15,4 0 9-15,0 0 22 0,-1 0 17 16</inkml:trace>
  <inkml:trace contextRef="#ctx0" brushRef="#br1" timeOffset="882349.2529">23782 2451 456 0,'-3'-4'497'0,"1"0"-43"15,2 1-43-15,0 1-41 0,1-1-9 0,3 3-18 16,2-2-27-16,1 1-7 0,15 4-30 15,-12-3-26-15,26 14-29 0,-13-3-18 0,1 1-18 16,-2 5 5-16,0 2-35 0,-1 3-17 0,-3 3-7 16,0 3-7-16,-3 1-21 0,-1 2 4 0,-5 0-12 15,-2 0-27-15,-2-1 0 0,-3 4-16 16,-2-17-21-16,0 6-14 0,-14 24-27 0,4-19-40 16,-6-7-38-16,0 1 8 0,-6-3-141 15,-4-2-48-15,0 0-59 0,-6-3 30 0,-4-1-271 16,1 1 56-16,-4 0 31 0,-3-2 34 0,2-1 31 15,-2-2 35-15,-2 0 15 0,2 0 59 0,-1 1 18 16,2-2 11-16</inkml:trace>
  <inkml:trace contextRef="#ctx0" brushRef="#br1" timeOffset="882879.6748">22652 2326 871 0,'2'-2'386'15,"-1"1"-60"-15,1 0-12 0,-4 1-41 16,0 1 10-16,-2 0-18 0,-1 2-7 0,-10 4-24 15,0 4-16-15,-3 0-5 0,2 6-16 16,-2-1 2-16,0 4-11 0,-3 2-11 0,-1 3-12 0,-1 3-1 16,0 3-19-16,-2 6-12 0,-2 0 8 15,3 4-28-15,4 1 1 0,-2 1-22 16,0-1 4-16,9-1-10 0,1 2-14 0,5-3-16 16,2-2-15-16,5-1-24 0,0-18-7 15,14 31-27-15,1-17-29 0,2-2-14 0,7 2-57 16,5-2 11-16,2-3-110 0,0 0-40 0,3-3-64 15,-1-1 29-15,6-2-250 0,-7 2 40 0,4-3 38 16,1 0 33-16,-2-1 30 0,0-1 27 16,6-1 15-16,-1-1 48 0,0 1 18 15,3-2 16-15</inkml:trace>
  <inkml:trace contextRef="#ctx0" brushRef="#br1" timeOffset="883529.4099">23168 3494 416 0,'1'-6'472'0,"1"2"-64"0,0-2-57 16,-2 1 44-16,2 2-13 0,1-1-18 0,-2 0-12 15,0 1-18-15,0 0-24 0,-1 0-30 16,1 1-16-16,0 0-18 0,0 0-30 0,-1 0-14 16,0 2-29-16,0 1 4 0,0 2 1 0,-2 2-16 15,-2 8-16-15,-2 5 19 0,0 4 16 0,-1 5-4 16,0-2-2-16,0 1-21 0,2 4 0 16,-2 1-9-16,5 0-16 0,0 0-13 0,-2 0-14 15,3 4-4-15,1-21-8 0,0 9-9 0,0 1-8 16,16 28-3-16,-8-30-16 0,2-6-18 15,0-3-23-15,4-4-10 0,2-4-7 0,-1-4-26 16,-9-1 5-16,7 0-7 0,21-15 5 0,-15 6 3 16,-2-3-29-16,-2-4 3 0,1 2 6 15,-3-3-17-15,-1 0 6 0,-2 2 3 0,-3 2 7 16,-3 2 18-16,-4 2-18 0,0 9 12 0,0-7-1 16,0 7 20-16,-12-15-25 0,5 13-8 0,-2 2-5 15,-10-1-8-15,-4 1-8 0,10 0-14 16,-5 0-25-16,-2 0-22 0,-19 11-31 15,22-4 16-15,2-3-101 0,2-1-41 0,5-1-38 16,3 0 30-16,1-1-265 0,2 1-6 16,3-2 48-16,0 0 46 0,3 1 35 0,-1-1 29 15,3 0 38-15,15 1 11 0,1 2 37 0,3-3 2 16,1 0 23-16</inkml:trace>
  <inkml:trace contextRef="#ctx0" brushRef="#br1" timeOffset="883720.4497">23555 3762 1011 0,'4'1'490'0,"0"2"-36"16,-2-1-30-16,-1 3-34 0,-1 0-31 0,2 2-34 16,-2 13-43-16,0-11-20 0,0 5-36 15,0 3-28-15,0 1-59 0,0-1-52 0,0-2-39 16,0-1-5-16,0-2-131 0,0-2-61 16,-11 5-26-16,11-11-42 0,0-4 19 0,0 0-192 15,2 5-62-15,0-5 19 0,1 0 29 16,-2-3 26-16,2-1 24 0,8-6 34 0,-1-4 20 15,1-3-30-15</inkml:trace>
  <inkml:trace contextRef="#ctx0" brushRef="#br1" timeOffset="884579.7172">23821 3549 840 0,'2'-7'419'0,"-1"2"-62"15,-1 2 17-15,-1 3-29 0,-1-2-16 0,-2 4-23 16,2-2-17-16,-2 3-27 0,1 1-22 15,0-2-31-15,0 4-25 0,-2 8-24 0,-1-4-7 16,2-5-20-16,-1 2-5 0,3 0-10 0,-1-3-26 16,2 1-8-16,-1-1 0 0,1-3-5 15,1-1-19-15,0 0 6 0,0 0-9 0,0 0-14 16,0 0-26-16,-1 9-13 0,2-11-17 0,0 1-21 16,1-2-26-16,0 0 7 0,1-1-73 0,1 0-28 15,-2-1-5-15,0 1-33 0,1 0-7 16,-2 0-15-16,0 0 5 0,1 2-12 0,0-2 19 15,-1 2-71-15,-1-1-24 0,1 0 8 16,-1-2-21-16,1 2 32 0,-1 1 26 0,0 2 36 16,0 0 95-16,0 0 49 0,0-7 4 0,0 7 149 15,0-6 34-15,0 6 14 0,0-6 23 16,0 6 8-16,0-8 6 0,0 8-14 0,0-8 13 16,0 8-17-16,0 0 44 0,0-7 10 0,0 7 8 15,0-6-8-15,0 6 5 0,0 0 4 16,0-8-14-16,0 8 5 0,0-6-13 0,0 6 2 15,0 0 9-15,0 0-14 0,0-6-10 0,0 6-7 16,0 0-7-16,0 0-17 0,0 0-15 0,0 0-14 16,-1-10 17-16,1 8-23 0,1 2 24 15,0-2-31-15,0 2-18 0,-1 0 4 16,-1 0-3-16,1 0-12 0,0 0 5 0,0 0-22 16,0 0-5-16,-1 0-5 0,2-1-9 0,-1 2 6 15,1-2 7-15,-1 1-31 0,0 0 13 0,0-2-1 16,-1 2-8-16,1 0-15 0,1 0 27 15,-1 0-14-15,0 0 0 0,-1-1-15 16,1 1 24-16,0 0-30 0,1-1-3 0,-1 2 8 16,-1-1 13-16,2 0-22 0,-1 0 18 0,-1 0-3 15,1 0 1-15,0 0-10 0,0 0 21 16,-2 0-18-16,2 1 14 0,0 1-23 0,-1-1 22 16,0 4 6-16,-1 0 9 0,2 2 9 15,-3 14 6-15,-1 1-12 0,-3 2 10 0,5 1 4 16,-3 1-7-16,3 1 13 0,-1 2-9 0,-2-1 2 15,3-2-6-15,0 3 3 0,2-3-9 16,0-13-15-16,0 3 7 0,0 1-29 0,0 3-1 16,0-5 0-16,12 13 0 0,-4-23 0 0,-3 1 0 15,3-2 0-15,7-1 0 0,3-1 0 16,-11-2 0-16,6 0 0 0,0 0 0 0,4 0 0 16,17-16-36-16,-18 10-21 0,-2-3 9 15,1 0 6-15,-2-2-3 0,-1 2-5 0,-5 0 27 16,-1 2-11-16,-1 0 4 0,-3 1-14 0,-2 1 17 15,0-1 10-15,0 6-1 0,0 0-12 16,0 0 16-16,-21-17 7 0,6 10-13 0,-2 5 2 16,-2-2-53-16,-1 2-13 0,-5 2-25 15,1-1-46-15,-1 1-24 0,1-1-40 0,14 1 21 16,-6 0-135-16,-1 0-61 0,0 0 34 16,6 0-272-16,2 0 61 0,9 0 59 0,0 0 39 15,-11-10 37-15,16 10 26 0,1-1 19 0,20-2 21 16,-1 1 23-16,5 1 24 0,2-1 38 0,3 1-1 15</inkml:trace>
  <inkml:trace contextRef="#ctx0" brushRef="#br1" timeOffset="884908.6157">23980 3304 247 0,'-5'-12'434'0,"1"0"-54"0,2 5-38 16,1 0-44-16,1 0 14 0,0 2 22 0,0 5-52 16,0 0-11-16,0 0 10 0,14-8-12 15,5 10-6-15,-1 5-22 0,5 1-3 0,-2 6-12 0,6 1 9 16,-2 6 1-16,2 4-26 0,-1 4-22 16,0 5-20-16,1 4 9 0,-2 3-18 0,-4 3-19 15,0 0 3-15,-4 0-26 0,-5-1 0 16,-4-2-12-16,-4-2-80 0,-4 2-16 0,0-18-19 15,-12 38-58-15,-3-23-42 0,-5-2-51 0,-3-2 15 16,-4-1-143-16,-3-4-87 0,-2 0 34 0,-2-7-264 16,-2-1 83-16,-2-2 38 0,-2-3 32 15,-4 0 39-15,-3-1 6 0,-1 0 37 0,-7 0 24 16,-2-2 41-16,-3 2 0 0,-4 0 63 16</inkml:trace>
  <inkml:trace contextRef="#ctx0" brushRef="#br1" timeOffset="885443.5973">22911 3535 504 0,'4'-5'483'0,"-3"1"-87"0,1 0 26 16,0 0-41-16,0 0-28 0,-3 0-29 0,1 2-24 15,-1-1-11-15,-3 1-29 0,2 1-4 16,-2-1-15-16,-1 4-10 0,-3-2-22 0,-7 7-15 16,-3 2 10-16,1 4-13 0,-2 4-24 15,4 1-18-15,-4 3 3 0,-3 4-16 0,0 1 19 16,2 6-16-16,-2-1-10 0,3 4-14 0,1 3-12 15,4-2-16-15,4 3-15 0,5-1 11 16,0 0-19-16,5-18-7 0,0 8-52 0,14 33-19 16,1-29-48-16,1-2-49 0,2-4-32 15,5 0 15-15,-1-5-154 0,3-1-66 0,3-4 29 16,1 3-294-16,-2-5 33 0,3-2 53 0,-1 2 52 16,0 1 13-16,-1-5 57 0,2 5 29 15,-1-2 24-15,1 3 24 0,0-2 49 0,3 2 7 16,-3 2 10-16</inkml:trace>
  <inkml:trace contextRef="#ctx0" brushRef="#br1" timeOffset="886614.2007">22973 4700 898 0,'0'0'305'15,"17"-16"7"-15,10-11-19 0,-17 17-36 0,-3-1-31 16,-1-2 54-16,0-1-29 0,-2 3 5 0,-2 0-2 16,0 2-21-16,0-2-2 0,-2 11-22 15,0-7-27-15,0 7-7 0,-18-21-14 0,3 14-13 16,0 3-12-16,-3 1-25 0,11 3-12 16,-5 0 2-16,-19 13-23 0,11-6 7 15,4 3-7-15,0 0-24 0,3 1 3 0,2 2-3 16,0-1-4-16,0 3-4 0,4 4-2 15,3-4-18-15,4-15 9 0,0 11-10 0,0 3 4 16,13 16-12-16,-3-15 8 0,4-1-15 0,0 1 6 16,3 2 3-16,2-3 5 0,2 1-14 15,-3 1-4-15,2 0 15 0,-6 0-7 0,2-1-15 16,0 1 13-16,-5-3-11 0,-1 3 13 16,-4-3 14-16,-2 4-11 0,-2-7 15 0,-2-10 25 15,-12 21-19-15,4-11 15 0,-1 0-8 0,0-5-4 16,0-1 0-16,-1-2 3 0,0-1-4 15,1-1-21-15,9 0 7 0,-13 0 2 0,-16-10-12 16,13 1-5-16,4-3 7 0,0-4-6 16,4-2 5-16,2 0-14 0,3 1 1 0,3 1 3 15,0 3-18-15,0 3 3 0,13-16-4 16,-2 11-1-16,0 2-28 0,1 1 12 0,4 1-24 16,-2 1-32-16,6 0-25 0,-2 6-55 15,1 2 15-15,1 2-90 0,-11 0-48 16,5 0-43-16,0 0 28 0,18 19-258 0,-16-12 46 15,-5 1 29-15,-2-4 52 0,-4 6 46 0,0-3 19 16,-3 0 1-16,0-2 23 0,3 10 52 0,-1-8-9 16,-1 3 49-16</inkml:trace>
  <inkml:trace contextRef="#ctx0" brushRef="#br1" timeOffset="886812.2307">23200 4871 726 0,'3'1'471'0,"2"2"-37"0,-3 2-27 15,9 9-28-15,-2 1-44 0,-1 4-33 0,-2 0-18 16,0 4-31-16,-3 1-30 0,0-1-23 0,-2 2-34 16,-1-15-24-16,0 7-54 0,0 1-40 15,0 1-4-15,0-4-110 0,0 0-68 0,0-6-41 16,-10 7-71-16,9-14 22 0,1-2-237 16,1 1 23-16,0-3 44 0,1-2 37 0,6-4-4 15,-1-1 27-15,5-4-12 0,3-2 20 0,4 2 22 16</inkml:trace>
  <inkml:trace contextRef="#ctx0" brushRef="#br1" timeOffset="887776.809">23615 4688 610 0,'3'0'420'16,"-2"3"-72"-16,0-1 28 0,-1 0-23 16,1-1-30-16,-1 1 8 0,-1 0-36 0,0 0-16 15,1 1-18-15,-1 0-11 0,-1 0-27 16,-1-1-24-16,0 0-11 0,0 0-14 0,-1 1 8 15,-1-1-31-15,0 0 0 0,0-1 1 16,1-1-33-16,-1 1-10 0,0 0 12 0,-1-1-4 16,6 0-11-16,0 0-9 0,0 0-10 0,-7 0-15 15,7 0 0-15,-11-11-20 0,10 7-12 16,1 0 23-16,1 2-21 0,1-1-7 0,1-1 13 16,0 1-24-16,2-2 12 0,0 5-5 0,2 0 4 15,11 1-14-15,-11-1 10 0,18 13-12 0,-6-2 4 16,-5 3-6-16,2 5 4 0,-3-2 20 15,-1 1-27-15,-3 7 10 0,0-4-8 0,-5 2-10 16,0-5 22-16,-2 2-16 0,-2-10 11 0,0 5-8 16,0-1 5-16,-15 18-12 0,7-19 2 15,-2 0 1-15,-1-1 8 0,-1-4-2 0,-2-1-2 16,0-1-12-16,1-3 3 0,-2 2-7 16,-2 0-11-16,5-3-8 0,1-2 11 0,1 0-17 15,10 0 1-15,-8 0 0 0,8 0 3 0,-7 0 2 16,-4-11 8-16,10 9-10 0,0-1-7 0,2 1 10 15,1 0-11-15,2-1 28 0,1 2-13 16,8-7 2-16,5 6 16 0,1 0-9 0,0 1 20 16,5 0-8-16,-13 1 2 0,7 0-3 0,3 0 10 15,28 10 19-15,-23-6-28 0,-3-1 18 16,-2 0-1-16,-3-1-20 0,-4 0 7 0,-4-1 6 16,-1 0-13-16,-2 0-7 0,0-1 9 0,-2 2-9 15,-5-2-10-15,0 0-24 0,0 0-6 16,7 0-13-16,3-11-10 15,-7 7-30-15,-2-2-40 0,0 0-29 0,2-1 17 0,1-8-112 0,-4 8-30 16,0 0-16-16,0-2 29 0,0-3-205 16,-13-10-71-16,8 14 60 0,-1 4 20 0,0 0 55 15,-2 2 3-15,-6-2 29 0,-7 1 67 16,1 1-14-16,7 2 40 0,-6 0 15 0</inkml:trace>
  <inkml:trace contextRef="#ctx0" brushRef="#br1" timeOffset="888321.9915">22824 4533 684 0,'4'-6'429'0,"0"0"-72"16,-2 5-5-16,1-3 9 0,-1 1-38 0,-1-1-20 16,0 2-29-16,0 1-25 0,-2 0-20 0,0-2-10 15,-2 5-19-15,-1-4 8 0,0 5 2 0,-1-1-25 16,-11 7 2-16,-1 3-17 0,-3 1 5 0,0 3-18 16,2-1-1-16,-2 5-1 0,2 1-25 15,-4 4-18-15,4 3 2 0,0 2-15 0,0 4 6 16,2 5-19-16,2 1-9 0,7 1-4 0,1 5-20 15,5-2 6-15,1-22-10 0,11 44-1 16,0-24-16-16,6-2-12 0,2-3-12 0,1-2-44 16,3-6-10-16,1-2-26 0,2-1-43 0,1-7-31 15,4 0 15-15,1-6-124 0,5-3-49 16,0-1-27-16,10-3 31 0,-2 0-262 0,6-1 16 16,-1-2 69-16,1-1 17 0,1-1 27 0,-26-1 45 15,13 0 36-15,10 0 23 0,3 0 22 16,58-13 11-16,-52 8 28 0</inkml:trace>
  <inkml:trace contextRef="#ctx0" brushRef="#br1" timeOffset="888701.4842">23909 4472 428 0,'4'-4'484'0,"12"-1"-93"16,3 2 22-16,-9 3-17 0,9 0-20 15,3 0-11-15,29 15-29 0,-23-5 0 0,1 4-24 16,0 4-21-16,1 3-20 0,2 3 6 15,0 1-22-15,-3 4-38 0,-1 1-17 0,-4 0-24 16,-3 4-14-16,-3 1-13 0,-4 2-28 0,-4 0-28 16,-4-1-6-16,-4-2-13 0,-2-17-42 15,0 7-44-15,-20 32-29 0,6-29-40 0,0-1-60 16,-6-2 12-16,-2-4-198 0,2 1 28 16,-2-6-287-16,0-2 41 0,-1-1 21 0,2-2 57 15,0-7 48-15,1 0 5 0,2 1 27 0,1-1 25 16,6-3 13-16,-4 3 45 0,15-3 29 15</inkml:trace>
  <inkml:trace contextRef="#ctx0" brushRef="#br1" timeOffset="890299.124">25386 1758 661 0,'0'0'321'0,"0"0"-41"0,0 0-9 15,14 0-19-15,-14 0-20 0,0 0-37 0,0 0 5 16,0 0-23-16,0 0-4 0,0-12-8 15,26-3-17-15,-24 13-16 0,-2-3-14 0,0 1 32 16,1-2-18-16,-2 1 5 0,0-1-3 0,1 0-12 16,-9-14-8-16,5 6-1 0,4 1 8 15,-4 4-4-15,-1-5-14 0,-5 2-11 0,4 3-6 16,-3-3-10-16,0 5-5 0,-4 1 0 16,-2-1-6-16,8 7-7 0,-6 0-4 15,0 0-14-15,-4 0 2 0,-18 12 3 0,13-2-5 16,2 0-5-16,-1 5-6 0,3 0 5 0,1 3-2 15,0 1-9-15,3 1-8 0,5 1 3 0,-3-1 10 16,5-3-1-16,3 3-4 0,0-2 8 0,4-11-8 16,0 6 7-16,14 16-4 0,0-15 4 15,-1 1-4-15,5-3 0 0,3 0-11 0,0 0 1 16,4-1-2-16,0 2-8 0,-4-1 7 16,1 0 5-16,-1 0-11 0,-5 1-3 0,0-2 3 15,-3-1-6-15,0 3-3 0,-4-3 11 16,-2-1-7-16,-3-4 5 0,-2 3-7 0,-1-2 8 15,-1-6-3-15,0 0 14 0,0 8-3 0,-14 10-15 16,5-12 13-16,-4 1 4 0,1-3-5 16,0-3-1-16,-4 4-7 0,1-5 11 15,15 0-1-15,-11 0 0 0,-2 0-7 0,-14-13 3 16,15 5-2-16,3-3 5 0,1-2-13 16,4-2 9-16,3 1-12 0,1 8 2 0,0-6 6 15,10-20 0-15,-3 14-8 0,3 0-30 0,2 2 8 16,0 3-18-16,1 1 2 0,0-3-28 0,1 8-14 15,-2 3 7-15,6 1-96 0,-7 2-22 16,1-1-26-16,-12 2-42 0,10 0-32 0,-2 0 28 16,3 0 25-16,12 15 23 0,-12-13 19 0,-3 1 17 15,0 1 17-15,-1-1 16 0,0 1 14 16,-1-1-328-16,-1 0 33 0,7 5 49 0,-2-4 45 16,3 4 25-16,-1-2 14 0,-2 1-34 15</inkml:trace>
  <inkml:trace contextRef="#ctx0" brushRef="#br1" timeOffset="890497.7096">25587 1988 710 0,'4'4'443'15,"7"6"27"-15,-1 2-51 0,-1 0-40 0,-1 0-36 16,1 1-28-16,-5 1-29 0,2 1-32 16,-3-3-35-16,-3 0-17 0,2-2-19 0,-2-1-15 15,0-9-34-15,0 10-46 0,0-3-28 16,0 1-65-16,0-1 2 0,0-1-117 0,0-6-49 15,0 6-54-15,0-6 20 0,0 0-304 0,0 7 29 16,0-7 36-16,0 0 28 0,4 7 29 0,1-10 22 16,9-4 27-16,2-1 17 0,5-5 13 0</inkml:trace>
  <inkml:trace contextRef="#ctx0" brushRef="#br1" timeOffset="890981.4947">26052 1826 702 0,'0'-11'441'0,"0"0"-70"16,-1-1 4-16,1 3-27 0,0-2-16 16,-12-16-32-16,4 13-27 0,-2-4-26 15,1 5-16-15,-2 3-25 0,-2 0-23 0,1 3-14 16,-4 1-28-16,3 5-9 0,13 1-11 0,-16 0-7 16,-15 14-14-16,14-2-11 0,-1 3-5 0,3 1-3 15,0 2-18-15,3 3 10 0,-1-1-6 16,5 1-21-16,2-1 9 0,2 0-18 0,3-1-6 15,1-10 10-15,0 4-4 0,0-2-5 0,16 12-10 16,-4-14-15-16,-1-1-1 0,-1-5-18 16,2 0-9-16,-2-3-17 0,-10 0-7 0,14 0 13 15,23-11 8-15,-21 4-21 0,2-3 12 0,-3-2-10 16,0-3 16-16,4-2 1 0,-7 0-3 16,-2-4 4-16,0 1-14 0,-1 1 24 0,-2 2 4 15,-1 2 15-15,-2 6 13 0,-1 0 3 16,-1 1 0-16,1 5-10 0,-1 1 9 0,-2 2 14 15,0 0 6-15,0 0 6 0,0 13 8 0,-1 5 7 16,1-7-4-16,0 7 13 0,0 3-2 16,0 4 20-16,0 4-15 0,0-1-9 0,0 2-7 15,12 28 3-15,-7-32-20 0,0 0 14 16,0 0-19-16,4-3 0 0,-5-3-45 0,-1 0-16 16,0-6-35-16,-3-1-40 0,2-5-29 0,-2-1 11 15,0-3-94-15,0-4-36 0,0 0-40 16,0 0 25-16,0 0-271 0,-5 5 20 0,3-8 34 15,-1 0 34-15,-8-7 33 0,4 0 26 0,0 1 27 16,-1-4 22-16,-3 2 18 0,-1-1 9 0</inkml:trace>
  <inkml:trace contextRef="#ctx0" brushRef="#br1" timeOffset="891561.5489">25134 1425 451 0,'0'-6'333'0,"2"1"-30"16,-3 0-3-16,1-1-22 0,0 1-21 0,-1 0-32 15,-2 1 9-15,1 0-48 0,-2 2-31 16,-3 0 17-16,1 1-21 0,0 1-15 0,-10 2-15 16,7-2 10-16,-19 15-17 0,10-3 18 15,0 4-15-15,0 2-12 0,0 1 16 0,6 2-3 16,-3 2-10-16,2 6 10 0,-1 0-2 0,3 1-6 16,-2 3-3-16,3 3 3 0,2 1 1 0,1 2-9 15,0 2-13-15,2 2-4 0,4-3-6 16,0 1-6-16,1-20-4 0,0 9-9 15,15 37-3-15,-3-29 1 0,3-4-10 0,6 0-17 16,3-1-32-16,2-6-14 0,4 0-41 0,3-3-31 16,5 1 9-16,1-4-110 0,3-1-23 0,0-1-12 15,4-4-30-15,3-1 25 0,-2-4-139 16,-1-3-109-16,2 0 5 0,0-2 21 0,0-2 33 16,-1-2 27-16,-24-1 43 0,14 0 19 15,4 0 6-15,50-16-4 0</inkml:trace>
  <inkml:trace contextRef="#ctx0" brushRef="#br1" timeOffset="891932.538">26410 1480 568 0,'1'-5'403'15,"2"-1"-71"-15,1 2 10 0,8-3-47 16,0 4 32-16,-1 2-28 0,1 1 6 0,7 0-23 0,29 18-13 16,-17-4-28-16,1 6-7 0,4 8 1 15,2 2-33-15,-2 9 0 0,-2 2-29 16,-3 3 0-16,-4 2-30 0,-6 0-8 0,0 2-11 15,-7-3-9-15,-5-1-9 0,-2-2-19 16,-5-3-9-16,-2-20-28 0,0 7-21 0,-20 34-13 16,2-28-38-16,1-3-44 0,-4-4-28 0,-3 0 10 15,0-2-138-15,-3-4-71 0,0-2 27 16,0-1-289-16,2-3 36 0,0-1 45 0,2-2 29 16,-2-3 44-16,5-1 7 0,1-2 26 0,8-1 30 15,11-3 19-15,-10 0 9 0</inkml:trace>
</inkml:ink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163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7202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77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26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4158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169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05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61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2413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3962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6801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1B547-600F-4115-82BA-E99170E8D119}" type="datetimeFigureOut">
              <a:rPr lang="en-IN" smtClean="0"/>
              <a:t>23-03-2022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5C5F4-00D0-4A32-9D10-49C16F2F56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949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4.emf"/><Relationship Id="rId5" Type="http://schemas.openxmlformats.org/officeDocument/2006/relationships/customXml" Target="../ink/ink2.xml"/><Relationship Id="rId4" Type="http://schemas.openxmlformats.org/officeDocument/2006/relationships/image" Target="../media/image14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Elliptic </a:t>
            </a:r>
            <a:r>
              <a:rPr lang="en-IN" smtClean="0"/>
              <a:t>Curve Cryptography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An elliptic curve is a set of points that satisfy a specific mathematical equations. 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306" y="2924107"/>
            <a:ext cx="1866363" cy="4277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59040" y="680040"/>
              <a:ext cx="9665280" cy="5917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1120" y="674280"/>
                <a:ext cx="9681840" cy="593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9923040" y="2691000"/>
              <a:ext cx="1037160" cy="879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17640" y="2683440"/>
                <a:ext cx="1052280" cy="89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324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4440" y="77400"/>
              <a:ext cx="10408680" cy="6722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20" y="68760"/>
                <a:ext cx="10425600" cy="674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749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720" y="18720"/>
              <a:ext cx="11495520" cy="6647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840" y="13680"/>
                <a:ext cx="11505240" cy="666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766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18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Elliptic Curve Cryptography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Elliptic Curve Cryptography</dc:title>
  <dc:creator>Admin</dc:creator>
  <cp:lastModifiedBy>Admin</cp:lastModifiedBy>
  <cp:revision>2</cp:revision>
  <dcterms:created xsi:type="dcterms:W3CDTF">2022-03-23T10:43:32Z</dcterms:created>
  <dcterms:modified xsi:type="dcterms:W3CDTF">2022-03-23T10:45:51Z</dcterms:modified>
</cp:coreProperties>
</file>

<file path=docProps/thumbnail.jpeg>
</file>